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Be Vietnam Pro"/>
      <p:regular r:id="rId24"/>
      <p:bold r:id="rId25"/>
      <p:italic r:id="rId26"/>
      <p:boldItalic r:id="rId27"/>
    </p:embeddedFont>
    <p:embeddedFont>
      <p:font typeface="Barlow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BeVietnamPr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VietnamPro-italic.fntdata"/><Relationship Id="rId25" Type="http://schemas.openxmlformats.org/officeDocument/2006/relationships/font" Target="fonts/BeVietnamPro-bold.fntdata"/><Relationship Id="rId28" Type="http://schemas.openxmlformats.org/officeDocument/2006/relationships/font" Target="fonts/Barlow-regular.fntdata"/><Relationship Id="rId27" Type="http://schemas.openxmlformats.org/officeDocument/2006/relationships/font" Target="fonts/BeVietnam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-boldItalic.fntdata"/><Relationship Id="rId30" Type="http://schemas.openxmlformats.org/officeDocument/2006/relationships/font" Target="fonts/Barlow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b9cc304e8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b9cc304e8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b9cc304e8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b9cc304e8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b9cc304e8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b9cc304e8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b9cc304e8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b9cc304e8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ba50ecb9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ba50ecb9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ba50ecb9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ba50ecb9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ba50ecb9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ba50ecb9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ba50ecb97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ba50ecb97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b9cc304e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b9cc304e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b9cc304e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b9cc304e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b9cc304e8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b9cc304e8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b9cc304e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b9cc304e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30529" y="-42181"/>
            <a:ext cx="9874535" cy="6191033"/>
            <a:chOff x="-47702" y="2728614"/>
            <a:chExt cx="3932824" cy="2465761"/>
          </a:xfrm>
        </p:grpSpPr>
        <p:sp>
          <p:nvSpPr>
            <p:cNvPr id="10" name="Google Shape;10;p2"/>
            <p:cNvSpPr/>
            <p:nvPr/>
          </p:nvSpPr>
          <p:spPr>
            <a:xfrm>
              <a:off x="1951111" y="4590303"/>
              <a:ext cx="6275" cy="127861"/>
            </a:xfrm>
            <a:custGeom>
              <a:rect b="b" l="l" r="r" t="t"/>
              <a:pathLst>
                <a:path extrusionOk="0" h="2771" w="136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51111" y="4724347"/>
              <a:ext cx="6275" cy="6275"/>
            </a:xfrm>
            <a:custGeom>
              <a:rect b="b" l="l" r="r" t="t"/>
              <a:pathLst>
                <a:path extrusionOk="0" h="136" w="136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63569" y="4724347"/>
              <a:ext cx="494186" cy="6275"/>
            </a:xfrm>
            <a:custGeom>
              <a:rect b="b" l="l" r="r" t="t"/>
              <a:pathLst>
                <a:path extrusionOk="0" h="136" w="1071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63935" y="4724347"/>
              <a:ext cx="6275" cy="6275"/>
            </a:xfrm>
            <a:custGeom>
              <a:rect b="b" l="l" r="r" t="t"/>
              <a:pathLst>
                <a:path extrusionOk="0" h="136" w="136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63935" y="4590303"/>
              <a:ext cx="6275" cy="127861"/>
            </a:xfrm>
            <a:custGeom>
              <a:rect b="b" l="l" r="r" t="t"/>
              <a:pathLst>
                <a:path extrusionOk="0" h="2771" w="136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63935" y="4579091"/>
              <a:ext cx="6275" cy="6275"/>
            </a:xfrm>
            <a:custGeom>
              <a:rect b="b" l="l" r="r" t="t"/>
              <a:pathLst>
                <a:path extrusionOk="0" h="136" w="136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162368" y="2745396"/>
              <a:ext cx="628230" cy="854467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7702" y="2752640"/>
              <a:ext cx="525332" cy="1318660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8794" y="4477921"/>
              <a:ext cx="6275" cy="716455"/>
            </a:xfrm>
            <a:custGeom>
              <a:rect b="b" l="l" r="r" t="t"/>
              <a:pathLst>
                <a:path extrusionOk="0" h="15527" w="136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0825" y="4465617"/>
              <a:ext cx="737126" cy="396733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3250" y="4629130"/>
              <a:ext cx="579365" cy="6275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53079" y="2751625"/>
              <a:ext cx="971899" cy="698736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18696" y="3445097"/>
              <a:ext cx="1015" cy="4291"/>
            </a:xfrm>
            <a:custGeom>
              <a:rect b="b" l="l" r="r" t="t"/>
              <a:pathLst>
                <a:path extrusionOk="0" h="93" w="22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1602" y="2728614"/>
              <a:ext cx="1015458" cy="828581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225746" y="3970611"/>
              <a:ext cx="659376" cy="637459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342254" y="97388"/>
            <a:ext cx="8695423" cy="4454448"/>
            <a:chOff x="342254" y="97388"/>
            <a:chExt cx="8695423" cy="4454448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342254" y="97388"/>
              <a:ext cx="301874" cy="154373"/>
              <a:chOff x="7893111" y="352204"/>
              <a:chExt cx="225869" cy="1155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>
              <a:off x="8809554" y="4323713"/>
              <a:ext cx="301874" cy="154373"/>
              <a:chOff x="7893111" y="352204"/>
              <a:chExt cx="225869" cy="11550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713225" y="986913"/>
            <a:ext cx="4100100" cy="27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713225" y="3747688"/>
            <a:ext cx="41001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/>
          <p:nvPr>
            <p:ph hasCustomPrompt="1" type="title"/>
          </p:nvPr>
        </p:nvSpPr>
        <p:spPr>
          <a:xfrm>
            <a:off x="713225" y="736925"/>
            <a:ext cx="55245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8" name="Google Shape;238;p11"/>
          <p:cNvSpPr txBox="1"/>
          <p:nvPr>
            <p:ph idx="1" type="subTitle"/>
          </p:nvPr>
        </p:nvSpPr>
        <p:spPr>
          <a:xfrm>
            <a:off x="713225" y="1773425"/>
            <a:ext cx="5524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39" name="Google Shape;239;p11"/>
          <p:cNvGrpSpPr/>
          <p:nvPr/>
        </p:nvGrpSpPr>
        <p:grpSpPr>
          <a:xfrm>
            <a:off x="220654" y="580437"/>
            <a:ext cx="8522973" cy="4341373"/>
            <a:chOff x="220654" y="580437"/>
            <a:chExt cx="8522973" cy="4341373"/>
          </a:xfrm>
        </p:grpSpPr>
        <p:grpSp>
          <p:nvGrpSpPr>
            <p:cNvPr id="240" name="Google Shape;240;p11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241" name="Google Shape;241;p1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11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245" name="Google Shape;245;p1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8" name="Google Shape;248;p11"/>
          <p:cNvGrpSpPr/>
          <p:nvPr/>
        </p:nvGrpSpPr>
        <p:grpSpPr>
          <a:xfrm>
            <a:off x="-797268" y="-873985"/>
            <a:ext cx="10254409" cy="7286857"/>
            <a:chOff x="-797268" y="-873985"/>
            <a:chExt cx="10254409" cy="7286857"/>
          </a:xfrm>
        </p:grpSpPr>
        <p:grpSp>
          <p:nvGrpSpPr>
            <p:cNvPr id="249" name="Google Shape;249;p11"/>
            <p:cNvGrpSpPr/>
            <p:nvPr/>
          </p:nvGrpSpPr>
          <p:grpSpPr>
            <a:xfrm>
              <a:off x="-797268" y="-873985"/>
              <a:ext cx="10077988" cy="7286857"/>
              <a:chOff x="-797268" y="-873985"/>
              <a:chExt cx="10077988" cy="7286857"/>
            </a:xfrm>
          </p:grpSpPr>
          <p:grpSp>
            <p:nvGrpSpPr>
              <p:cNvPr id="250" name="Google Shape;250;p11"/>
              <p:cNvGrpSpPr/>
              <p:nvPr/>
            </p:nvGrpSpPr>
            <p:grpSpPr>
              <a:xfrm>
                <a:off x="161003" y="-873985"/>
                <a:ext cx="9119717" cy="7286857"/>
                <a:chOff x="161003" y="-873985"/>
                <a:chExt cx="9119717" cy="7286857"/>
              </a:xfrm>
            </p:grpSpPr>
            <p:grpSp>
              <p:nvGrpSpPr>
                <p:cNvPr id="251" name="Google Shape;251;p11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252" name="Google Shape;252;p11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11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11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rect b="b" l="l" r="r" t="t"/>
                    <a:pathLst>
                      <a:path extrusionOk="0" h="136" w="1071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11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11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57" name="Google Shape;257;p11"/>
                <p:cNvSpPr/>
                <p:nvPr/>
              </p:nvSpPr>
              <p:spPr>
                <a:xfrm rot="-5400000">
                  <a:off x="5662097" y="3956429"/>
                  <a:ext cx="1577366" cy="2145403"/>
                </a:xfrm>
                <a:custGeom>
                  <a:rect b="b" l="l" r="r" t="t"/>
                  <a:pathLst>
                    <a:path extrusionOk="0" h="18518" w="13615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11"/>
                <p:cNvSpPr/>
                <p:nvPr/>
              </p:nvSpPr>
              <p:spPr>
                <a:xfrm flipH="1" rot="10800000">
                  <a:off x="3728282" y="81605"/>
                  <a:ext cx="1850784" cy="996121"/>
                </a:xfrm>
                <a:custGeom>
                  <a:rect b="b" l="l" r="r" t="t"/>
                  <a:pathLst>
                    <a:path extrusionOk="0" h="8598" w="15975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11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rect b="b" l="l" r="r" t="t"/>
                  <a:pathLst>
                    <a:path extrusionOk="0" h="136" w="12556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11"/>
                <p:cNvSpPr/>
                <p:nvPr/>
              </p:nvSpPr>
              <p:spPr>
                <a:xfrm rot="5400000">
                  <a:off x="7183397" y="2721531"/>
                  <a:ext cx="2440254" cy="1754392"/>
                </a:xfrm>
                <a:custGeom>
                  <a:rect b="b" l="l" r="r" t="t"/>
                  <a:pathLst>
                    <a:path extrusionOk="0" h="15143" w="21063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11"/>
                <p:cNvSpPr/>
                <p:nvPr/>
              </p:nvSpPr>
              <p:spPr>
                <a:xfrm rot="5400000">
                  <a:off x="5617624" y="-213381"/>
                  <a:ext cx="2549621" cy="2080408"/>
                </a:xfrm>
                <a:custGeom>
                  <a:rect b="b" l="l" r="r" t="t"/>
                  <a:pathLst>
                    <a:path extrusionOk="0" h="17957" w="22007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 rot="-5400000">
                  <a:off x="685701" y="-260771"/>
                  <a:ext cx="1655568" cy="1600537"/>
                </a:xfrm>
                <a:custGeom>
                  <a:rect b="b" l="l" r="r" t="t"/>
                  <a:pathLst>
                    <a:path extrusionOk="0" h="13815" w="1429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 flipH="1" rot="5400000">
                  <a:off x="2108853" y="-1869932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11"/>
                <p:cNvSpPr/>
                <p:nvPr/>
              </p:nvSpPr>
              <p:spPr>
                <a:xfrm flipH="1">
                  <a:off x="161003" y="3101968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5" name="Google Shape;265;p11"/>
              <p:cNvSpPr/>
              <p:nvPr/>
            </p:nvSpPr>
            <p:spPr>
              <a:xfrm flipH="1" rot="10800000">
                <a:off x="-797268" y="1382480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p11"/>
            <p:cNvSpPr/>
            <p:nvPr/>
          </p:nvSpPr>
          <p:spPr>
            <a:xfrm flipH="1" rot="10800000">
              <a:off x="7606357" y="185830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2" type="title"/>
          </p:nvPr>
        </p:nvSpPr>
        <p:spPr>
          <a:xfrm>
            <a:off x="720000" y="1310797"/>
            <a:ext cx="7347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hasCustomPrompt="1" idx="3" type="title"/>
          </p:nvPr>
        </p:nvSpPr>
        <p:spPr>
          <a:xfrm>
            <a:off x="720000" y="3104654"/>
            <a:ext cx="7347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hasCustomPrompt="1" idx="4" type="title"/>
          </p:nvPr>
        </p:nvSpPr>
        <p:spPr>
          <a:xfrm>
            <a:off x="3419275" y="1310797"/>
            <a:ext cx="7347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/>
          <p:nvPr>
            <p:ph hasCustomPrompt="1" idx="5" type="title"/>
          </p:nvPr>
        </p:nvSpPr>
        <p:spPr>
          <a:xfrm>
            <a:off x="3419275" y="3104654"/>
            <a:ext cx="7347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hasCustomPrompt="1" idx="6" type="title"/>
          </p:nvPr>
        </p:nvSpPr>
        <p:spPr>
          <a:xfrm>
            <a:off x="6118550" y="1310797"/>
            <a:ext cx="7347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hasCustomPrompt="1" idx="7" type="title"/>
          </p:nvPr>
        </p:nvSpPr>
        <p:spPr>
          <a:xfrm>
            <a:off x="6118550" y="3104654"/>
            <a:ext cx="7347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/>
          <p:nvPr>
            <p:ph idx="1" type="subTitle"/>
          </p:nvPr>
        </p:nvSpPr>
        <p:spPr>
          <a:xfrm>
            <a:off x="720000" y="1961013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8" type="subTitle"/>
          </p:nvPr>
        </p:nvSpPr>
        <p:spPr>
          <a:xfrm>
            <a:off x="3419275" y="1961013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9" type="subTitle"/>
          </p:nvPr>
        </p:nvSpPr>
        <p:spPr>
          <a:xfrm>
            <a:off x="6118550" y="1961013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13" type="subTitle"/>
          </p:nvPr>
        </p:nvSpPr>
        <p:spPr>
          <a:xfrm>
            <a:off x="720000" y="3754888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idx="14" type="subTitle"/>
          </p:nvPr>
        </p:nvSpPr>
        <p:spPr>
          <a:xfrm>
            <a:off x="3419275" y="3754888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281" name="Google Shape;281;p13"/>
          <p:cNvSpPr txBox="1"/>
          <p:nvPr>
            <p:ph idx="15" type="subTitle"/>
          </p:nvPr>
        </p:nvSpPr>
        <p:spPr>
          <a:xfrm>
            <a:off x="6118550" y="3754888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grpSp>
        <p:nvGrpSpPr>
          <p:cNvPr id="282" name="Google Shape;282;p13"/>
          <p:cNvGrpSpPr/>
          <p:nvPr/>
        </p:nvGrpSpPr>
        <p:grpSpPr>
          <a:xfrm rot="10800000">
            <a:off x="-1021497" y="-1352006"/>
            <a:ext cx="10825854" cy="6716283"/>
            <a:chOff x="-310705" y="2631803"/>
            <a:chExt cx="4311715" cy="2674957"/>
          </a:xfrm>
        </p:grpSpPr>
        <p:sp>
          <p:nvSpPr>
            <p:cNvPr id="283" name="Google Shape;283;p13"/>
            <p:cNvSpPr/>
            <p:nvPr/>
          </p:nvSpPr>
          <p:spPr>
            <a:xfrm>
              <a:off x="2404104" y="4580814"/>
              <a:ext cx="6275" cy="127861"/>
            </a:xfrm>
            <a:custGeom>
              <a:rect b="b" l="l" r="r" t="t"/>
              <a:pathLst>
                <a:path extrusionOk="0" h="2771" w="136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2404096" y="4714858"/>
              <a:ext cx="494186" cy="6275"/>
            </a:xfrm>
            <a:custGeom>
              <a:rect b="b" l="l" r="r" t="t"/>
              <a:pathLst>
                <a:path extrusionOk="0" h="136" w="1071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372779" y="3040551"/>
              <a:ext cx="628230" cy="854467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-310705" y="2752640"/>
              <a:ext cx="525332" cy="1318660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828794" y="4590306"/>
              <a:ext cx="6275" cy="716455"/>
            </a:xfrm>
            <a:custGeom>
              <a:rect b="b" l="l" r="r" t="t"/>
              <a:pathLst>
                <a:path extrusionOk="0" h="15527" w="136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flipH="1" rot="10800000">
              <a:off x="1018295" y="4658782"/>
              <a:ext cx="737126" cy="396733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243250" y="4690495"/>
              <a:ext cx="579365" cy="6275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2491785" y="2631803"/>
              <a:ext cx="971899" cy="698736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-134329" y="2728614"/>
              <a:ext cx="1015458" cy="828581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13"/>
          <p:cNvGrpSpPr/>
          <p:nvPr/>
        </p:nvGrpSpPr>
        <p:grpSpPr>
          <a:xfrm>
            <a:off x="356930" y="609800"/>
            <a:ext cx="6164448" cy="4396586"/>
            <a:chOff x="356930" y="609800"/>
            <a:chExt cx="6164448" cy="4396586"/>
          </a:xfrm>
        </p:grpSpPr>
        <p:grpSp>
          <p:nvGrpSpPr>
            <p:cNvPr id="294" name="Google Shape;294;p13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13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4" name="Google Shape;304;p14"/>
          <p:cNvGrpSpPr/>
          <p:nvPr/>
        </p:nvGrpSpPr>
        <p:grpSpPr>
          <a:xfrm flipH="1" rot="10800000">
            <a:off x="-375847" y="-1262860"/>
            <a:ext cx="9447084" cy="7385718"/>
            <a:chOff x="-375847" y="-954685"/>
            <a:chExt cx="9447084" cy="7385718"/>
          </a:xfrm>
        </p:grpSpPr>
        <p:grpSp>
          <p:nvGrpSpPr>
            <p:cNvPr id="305" name="Google Shape;305;p14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306" name="Google Shape;306;p14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rect b="b" l="l" r="r" t="t"/>
                <a:pathLst>
                  <a:path extrusionOk="0" h="136" w="136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rect b="b" l="l" r="r" t="t"/>
                <a:pathLst>
                  <a:path extrusionOk="0" h="136" w="1071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rect b="b" l="l" r="r" t="t"/>
                <a:pathLst>
                  <a:path extrusionOk="0" h="136" w="136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" name="Google Shape;311;p14"/>
            <p:cNvSpPr/>
            <p:nvPr/>
          </p:nvSpPr>
          <p:spPr>
            <a:xfrm>
              <a:off x="7493872" y="3257754"/>
              <a:ext cx="1577366" cy="2145403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-375847" y="1433618"/>
              <a:ext cx="1319009" cy="3310904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125685" y="4632153"/>
              <a:ext cx="15756" cy="1798881"/>
            </a:xfrm>
            <a:custGeom>
              <a:rect b="b" l="l" r="r" t="t"/>
              <a:pathLst>
                <a:path extrusionOk="0" h="15527" w="136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 flipH="1" rot="10800000">
              <a:off x="2236857" y="4883705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655499" y="4883707"/>
              <a:ext cx="1454675" cy="15756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6557922" y="-145819"/>
              <a:ext cx="2440254" cy="1754392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-292526" y="-42181"/>
              <a:ext cx="2549621" cy="2080408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 flipH="1" rot="5400000">
              <a:off x="4242978" y="-1950632"/>
              <a:ext cx="1319009" cy="3310904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14"/>
          <p:cNvGrpSpPr/>
          <p:nvPr/>
        </p:nvGrpSpPr>
        <p:grpSpPr>
          <a:xfrm>
            <a:off x="276580" y="445025"/>
            <a:ext cx="8496948" cy="2277674"/>
            <a:chOff x="276580" y="445025"/>
            <a:chExt cx="8496948" cy="2277674"/>
          </a:xfrm>
        </p:grpSpPr>
        <p:grpSp>
          <p:nvGrpSpPr>
            <p:cNvPr id="321" name="Google Shape;321;p14"/>
            <p:cNvGrpSpPr/>
            <p:nvPr/>
          </p:nvGrpSpPr>
          <p:grpSpPr>
            <a:xfrm rot="5400000">
              <a:off x="202829" y="2494575"/>
              <a:ext cx="301874" cy="154373"/>
              <a:chOff x="7893111" y="352204"/>
              <a:chExt cx="225869" cy="115505"/>
            </a:xfrm>
          </p:grpSpPr>
          <p:sp>
            <p:nvSpPr>
              <p:cNvPr id="322" name="Google Shape;322;p1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" name="Google Shape;325;p14"/>
            <p:cNvGrpSpPr/>
            <p:nvPr/>
          </p:nvGrpSpPr>
          <p:grpSpPr>
            <a:xfrm rot="5400000">
              <a:off x="8545404" y="518775"/>
              <a:ext cx="301874" cy="154373"/>
              <a:chOff x="7893111" y="352204"/>
              <a:chExt cx="225869" cy="115505"/>
            </a:xfrm>
          </p:grpSpPr>
          <p:sp>
            <p:nvSpPr>
              <p:cNvPr id="326" name="Google Shape;326;p1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31" name="Google Shape;331;p15"/>
          <p:cNvGrpSpPr/>
          <p:nvPr/>
        </p:nvGrpSpPr>
        <p:grpSpPr>
          <a:xfrm>
            <a:off x="-1068097" y="-954685"/>
            <a:ext cx="10139334" cy="7385718"/>
            <a:chOff x="-1068097" y="-954685"/>
            <a:chExt cx="10139334" cy="7385718"/>
          </a:xfrm>
        </p:grpSpPr>
        <p:grpSp>
          <p:nvGrpSpPr>
            <p:cNvPr id="332" name="Google Shape;332;p15"/>
            <p:cNvGrpSpPr/>
            <p:nvPr/>
          </p:nvGrpSpPr>
          <p:grpSpPr>
            <a:xfrm>
              <a:off x="8611819" y="1920076"/>
              <a:ext cx="352312" cy="1303356"/>
              <a:chOff x="8611819" y="1920076"/>
              <a:chExt cx="352312" cy="1303356"/>
            </a:xfrm>
          </p:grpSpPr>
          <p:sp>
            <p:nvSpPr>
              <p:cNvPr id="333" name="Google Shape;333;p15"/>
              <p:cNvSpPr/>
              <p:nvPr/>
            </p:nvSpPr>
            <p:spPr>
              <a:xfrm rot="-5400000">
                <a:off x="8764458" y="3055036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 rot="-5400000">
                <a:off x="8335849" y="2563869"/>
                <a:ext cx="1240807" cy="15756"/>
              </a:xfrm>
              <a:custGeom>
                <a:rect b="b" l="l" r="r" t="t"/>
                <a:pathLst>
                  <a:path extrusionOk="0" h="136" w="1071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 rot="-5400000">
                <a:off x="8764458" y="1767437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" name="Google Shape;336;p15"/>
            <p:cNvSpPr/>
            <p:nvPr/>
          </p:nvSpPr>
          <p:spPr>
            <a:xfrm>
              <a:off x="7493872" y="3257754"/>
              <a:ext cx="1577366" cy="2145403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 rot="10800000">
              <a:off x="-1068097" y="1433618"/>
              <a:ext cx="1319009" cy="3310904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2125685" y="4632153"/>
              <a:ext cx="15756" cy="1798881"/>
            </a:xfrm>
            <a:custGeom>
              <a:rect b="b" l="l" r="r" t="t"/>
              <a:pathLst>
                <a:path extrusionOk="0" h="15527" w="136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 flipH="1" rot="10800000">
              <a:off x="5454857" y="4883705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655499" y="4883707"/>
              <a:ext cx="1454675" cy="15756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6506572" y="-255894"/>
              <a:ext cx="2440254" cy="1754392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-292526" y="-42181"/>
              <a:ext cx="2549621" cy="2080408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 flipH="1" rot="5400000">
              <a:off x="955828" y="-1950632"/>
              <a:ext cx="1319009" cy="3310904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15"/>
          <p:cNvGrpSpPr/>
          <p:nvPr/>
        </p:nvGrpSpPr>
        <p:grpSpPr>
          <a:xfrm>
            <a:off x="312904" y="4257312"/>
            <a:ext cx="8453298" cy="301874"/>
            <a:chOff x="312904" y="4257312"/>
            <a:chExt cx="8453298" cy="301874"/>
          </a:xfrm>
        </p:grpSpPr>
        <p:grpSp>
          <p:nvGrpSpPr>
            <p:cNvPr id="346" name="Google Shape;346;p15"/>
            <p:cNvGrpSpPr/>
            <p:nvPr/>
          </p:nvGrpSpPr>
          <p:grpSpPr>
            <a:xfrm>
              <a:off x="312904" y="4331063"/>
              <a:ext cx="301874" cy="154373"/>
              <a:chOff x="7893111" y="352204"/>
              <a:chExt cx="225869" cy="115505"/>
            </a:xfrm>
          </p:grpSpPr>
          <p:sp>
            <p:nvSpPr>
              <p:cNvPr id="347" name="Google Shape;347;p1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15"/>
            <p:cNvGrpSpPr/>
            <p:nvPr/>
          </p:nvGrpSpPr>
          <p:grpSpPr>
            <a:xfrm rot="5400000">
              <a:off x="8538079" y="4331063"/>
              <a:ext cx="301874" cy="154373"/>
              <a:chOff x="7893111" y="352204"/>
              <a:chExt cx="225869" cy="115505"/>
            </a:xfrm>
          </p:grpSpPr>
          <p:sp>
            <p:nvSpPr>
              <p:cNvPr id="351" name="Google Shape;351;p1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6" name="Google Shape;356;p16"/>
          <p:cNvSpPr txBox="1"/>
          <p:nvPr>
            <p:ph idx="1" type="body"/>
          </p:nvPr>
        </p:nvSpPr>
        <p:spPr>
          <a:xfrm>
            <a:off x="720000" y="1215750"/>
            <a:ext cx="77040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57" name="Google Shape;357;p16"/>
          <p:cNvGrpSpPr/>
          <p:nvPr/>
        </p:nvGrpSpPr>
        <p:grpSpPr>
          <a:xfrm>
            <a:off x="277805" y="246425"/>
            <a:ext cx="8146198" cy="1019198"/>
            <a:chOff x="277805" y="246425"/>
            <a:chExt cx="8146198" cy="1019198"/>
          </a:xfrm>
        </p:grpSpPr>
        <p:grpSp>
          <p:nvGrpSpPr>
            <p:cNvPr id="358" name="Google Shape;358;p16"/>
            <p:cNvGrpSpPr/>
            <p:nvPr/>
          </p:nvGrpSpPr>
          <p:grpSpPr>
            <a:xfrm>
              <a:off x="8122129" y="246425"/>
              <a:ext cx="301874" cy="154373"/>
              <a:chOff x="7893111" y="352204"/>
              <a:chExt cx="225869" cy="115505"/>
            </a:xfrm>
          </p:grpSpPr>
          <p:sp>
            <p:nvSpPr>
              <p:cNvPr id="359" name="Google Shape;359;p1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6"/>
            <p:cNvGrpSpPr/>
            <p:nvPr/>
          </p:nvGrpSpPr>
          <p:grpSpPr>
            <a:xfrm rot="5400000">
              <a:off x="204054" y="1037500"/>
              <a:ext cx="301874" cy="154373"/>
              <a:chOff x="7893111" y="352204"/>
              <a:chExt cx="225869" cy="115505"/>
            </a:xfrm>
          </p:grpSpPr>
          <p:sp>
            <p:nvSpPr>
              <p:cNvPr id="363" name="Google Shape;363;p1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6" name="Google Shape;366;p16"/>
          <p:cNvGrpSpPr/>
          <p:nvPr/>
        </p:nvGrpSpPr>
        <p:grpSpPr>
          <a:xfrm rot="10800000">
            <a:off x="-1338343" y="-955860"/>
            <a:ext cx="10518663" cy="7286857"/>
            <a:chOff x="-95243" y="-1194060"/>
            <a:chExt cx="10518663" cy="7286857"/>
          </a:xfrm>
        </p:grpSpPr>
        <p:grpSp>
          <p:nvGrpSpPr>
            <p:cNvPr id="367" name="Google Shape;367;p16"/>
            <p:cNvGrpSpPr/>
            <p:nvPr/>
          </p:nvGrpSpPr>
          <p:grpSpPr>
            <a:xfrm flipH="1" rot="10800000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368" name="Google Shape;368;p16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369" name="Google Shape;369;p16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370" name="Google Shape;370;p16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" name="Google Shape;371;p16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" name="Google Shape;372;p16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rect b="b" l="l" r="r" t="t"/>
                    <a:pathLst>
                      <a:path extrusionOk="0" h="136" w="1071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" name="Google Shape;373;p16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" name="Google Shape;374;p16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5" name="Google Shape;375;p16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rect b="b" l="l" r="r" t="t"/>
                  <a:pathLst>
                    <a:path extrusionOk="0" h="18518" w="13615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16"/>
                <p:cNvSpPr/>
                <p:nvPr/>
              </p:nvSpPr>
              <p:spPr>
                <a:xfrm flipH="1" rot="10800000">
                  <a:off x="2573007" y="-551095"/>
                  <a:ext cx="1850784" cy="996121"/>
                </a:xfrm>
                <a:custGeom>
                  <a:rect b="b" l="l" r="r" t="t"/>
                  <a:pathLst>
                    <a:path extrusionOk="0" h="8598" w="15975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16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rect b="b" l="l" r="r" t="t"/>
                  <a:pathLst>
                    <a:path extrusionOk="0" h="136" w="12556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16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rect b="b" l="l" r="r" t="t"/>
                  <a:pathLst>
                    <a:path extrusionOk="0" h="15143" w="21063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16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rect b="b" l="l" r="r" t="t"/>
                  <a:pathLst>
                    <a:path extrusionOk="0" h="17957" w="22007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16"/>
                <p:cNvSpPr/>
                <p:nvPr/>
              </p:nvSpPr>
              <p:spPr>
                <a:xfrm rot="-5400000">
                  <a:off x="409526" y="-523583"/>
                  <a:ext cx="1655568" cy="1600537"/>
                </a:xfrm>
                <a:custGeom>
                  <a:rect b="b" l="l" r="r" t="t"/>
                  <a:pathLst>
                    <a:path extrusionOk="0" h="13815" w="1429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16"/>
                <p:cNvSpPr/>
                <p:nvPr/>
              </p:nvSpPr>
              <p:spPr>
                <a:xfrm flipH="1" rot="5400000">
                  <a:off x="2108853" y="-1869932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16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3" name="Google Shape;383;p16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" name="Google Shape;384;p16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7" name="Google Shape;387;p17"/>
          <p:cNvSpPr txBox="1"/>
          <p:nvPr>
            <p:ph idx="1" type="subTitle"/>
          </p:nvPr>
        </p:nvSpPr>
        <p:spPr>
          <a:xfrm>
            <a:off x="720000" y="2334473"/>
            <a:ext cx="24066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8" name="Google Shape;388;p17"/>
          <p:cNvSpPr txBox="1"/>
          <p:nvPr>
            <p:ph idx="2" type="subTitle"/>
          </p:nvPr>
        </p:nvSpPr>
        <p:spPr>
          <a:xfrm>
            <a:off x="3368758" y="2334473"/>
            <a:ext cx="24066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9" name="Google Shape;389;p17"/>
          <p:cNvSpPr txBox="1"/>
          <p:nvPr>
            <p:ph idx="3" type="subTitle"/>
          </p:nvPr>
        </p:nvSpPr>
        <p:spPr>
          <a:xfrm>
            <a:off x="6017524" y="2334473"/>
            <a:ext cx="24066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0" name="Google Shape;390;p17"/>
          <p:cNvSpPr txBox="1"/>
          <p:nvPr>
            <p:ph idx="4" type="subTitle"/>
          </p:nvPr>
        </p:nvSpPr>
        <p:spPr>
          <a:xfrm>
            <a:off x="720000" y="1900375"/>
            <a:ext cx="24066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391" name="Google Shape;391;p17"/>
          <p:cNvSpPr txBox="1"/>
          <p:nvPr>
            <p:ph idx="5" type="subTitle"/>
          </p:nvPr>
        </p:nvSpPr>
        <p:spPr>
          <a:xfrm>
            <a:off x="3368762" y="1900375"/>
            <a:ext cx="24066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392" name="Google Shape;392;p17"/>
          <p:cNvSpPr txBox="1"/>
          <p:nvPr>
            <p:ph idx="6" type="subTitle"/>
          </p:nvPr>
        </p:nvSpPr>
        <p:spPr>
          <a:xfrm>
            <a:off x="6017525" y="1900375"/>
            <a:ext cx="24066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grpSp>
        <p:nvGrpSpPr>
          <p:cNvPr id="393" name="Google Shape;393;p17"/>
          <p:cNvGrpSpPr/>
          <p:nvPr/>
        </p:nvGrpSpPr>
        <p:grpSpPr>
          <a:xfrm>
            <a:off x="220654" y="580437"/>
            <a:ext cx="8522973" cy="4341373"/>
            <a:chOff x="220654" y="580437"/>
            <a:chExt cx="8522973" cy="4341373"/>
          </a:xfrm>
        </p:grpSpPr>
        <p:grpSp>
          <p:nvGrpSpPr>
            <p:cNvPr id="394" name="Google Shape;394;p17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395" name="Google Shape;395;p1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" name="Google Shape;398;p17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399" name="Google Shape;399;p1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2" name="Google Shape;402;p17"/>
          <p:cNvGrpSpPr/>
          <p:nvPr/>
        </p:nvGrpSpPr>
        <p:grpSpPr>
          <a:xfrm>
            <a:off x="-1206668" y="-873985"/>
            <a:ext cx="10518663" cy="7286857"/>
            <a:chOff x="-1206668" y="-873985"/>
            <a:chExt cx="10518663" cy="7286857"/>
          </a:xfrm>
        </p:grpSpPr>
        <p:grpSp>
          <p:nvGrpSpPr>
            <p:cNvPr id="403" name="Google Shape;403;p17"/>
            <p:cNvGrpSpPr/>
            <p:nvPr/>
          </p:nvGrpSpPr>
          <p:grpSpPr>
            <a:xfrm>
              <a:off x="-674872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404" name="Google Shape;404;p17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405" name="Google Shape;405;p17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17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17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rect b="b" l="l" r="r" t="t"/>
                  <a:pathLst>
                    <a:path extrusionOk="0" h="136" w="1071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17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17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0" name="Google Shape;410;p17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rect b="b" l="l" r="r" t="t"/>
                <a:pathLst>
                  <a:path extrusionOk="0" h="18518" w="13615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 flipH="1" rot="10800000">
                <a:off x="2573007" y="-551095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rect b="b" l="l" r="r" t="t"/>
                <a:pathLst>
                  <a:path extrusionOk="0" h="136" w="12556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rect b="b" l="l" r="r" t="t"/>
                <a:pathLst>
                  <a:path extrusionOk="0" h="15143" w="21063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 rot="5400000">
                <a:off x="6860699" y="-205931"/>
                <a:ext cx="2549621" cy="2080408"/>
              </a:xfrm>
              <a:custGeom>
                <a:rect b="b" l="l" r="r" t="t"/>
                <a:pathLst>
                  <a:path extrusionOk="0" h="17957" w="22007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rect b="b" l="l" r="r" t="t"/>
                <a:pathLst>
                  <a:path extrusionOk="0" h="13815" w="1429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 flipH="1" rot="5400000">
                <a:off x="2108853" y="-1869932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17"/>
            <p:cNvSpPr/>
            <p:nvPr/>
          </p:nvSpPr>
          <p:spPr>
            <a:xfrm flipH="1" rot="10800000">
              <a:off x="-1206668" y="1017730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18"/>
          <p:cNvSpPr txBox="1"/>
          <p:nvPr>
            <p:ph idx="1" type="subTitle"/>
          </p:nvPr>
        </p:nvSpPr>
        <p:spPr>
          <a:xfrm>
            <a:off x="713213" y="1839775"/>
            <a:ext cx="2943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2" name="Google Shape;422;p18"/>
          <p:cNvSpPr txBox="1"/>
          <p:nvPr>
            <p:ph idx="2" type="subTitle"/>
          </p:nvPr>
        </p:nvSpPr>
        <p:spPr>
          <a:xfrm>
            <a:off x="3946027" y="1839775"/>
            <a:ext cx="2943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" name="Google Shape;423;p18"/>
          <p:cNvSpPr txBox="1"/>
          <p:nvPr>
            <p:ph idx="3" type="subTitle"/>
          </p:nvPr>
        </p:nvSpPr>
        <p:spPr>
          <a:xfrm>
            <a:off x="713213" y="3427575"/>
            <a:ext cx="2943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4" name="Google Shape;424;p18"/>
          <p:cNvSpPr txBox="1"/>
          <p:nvPr>
            <p:ph idx="4" type="subTitle"/>
          </p:nvPr>
        </p:nvSpPr>
        <p:spPr>
          <a:xfrm>
            <a:off x="3946027" y="3427575"/>
            <a:ext cx="2943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5" name="Google Shape;425;p18"/>
          <p:cNvSpPr txBox="1"/>
          <p:nvPr>
            <p:ph idx="5" type="subTitle"/>
          </p:nvPr>
        </p:nvSpPr>
        <p:spPr>
          <a:xfrm>
            <a:off x="713213" y="1320725"/>
            <a:ext cx="2943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26" name="Google Shape;426;p18"/>
          <p:cNvSpPr txBox="1"/>
          <p:nvPr>
            <p:ph idx="6" type="subTitle"/>
          </p:nvPr>
        </p:nvSpPr>
        <p:spPr>
          <a:xfrm>
            <a:off x="713213" y="2908425"/>
            <a:ext cx="2943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27" name="Google Shape;427;p18"/>
          <p:cNvSpPr txBox="1"/>
          <p:nvPr>
            <p:ph idx="7" type="subTitle"/>
          </p:nvPr>
        </p:nvSpPr>
        <p:spPr>
          <a:xfrm>
            <a:off x="3945999" y="1320725"/>
            <a:ext cx="2943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28" name="Google Shape;428;p18"/>
          <p:cNvSpPr txBox="1"/>
          <p:nvPr>
            <p:ph idx="8" type="subTitle"/>
          </p:nvPr>
        </p:nvSpPr>
        <p:spPr>
          <a:xfrm>
            <a:off x="3945999" y="2908425"/>
            <a:ext cx="2943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grpSp>
        <p:nvGrpSpPr>
          <p:cNvPr id="429" name="Google Shape;429;p18"/>
          <p:cNvGrpSpPr/>
          <p:nvPr/>
        </p:nvGrpSpPr>
        <p:grpSpPr>
          <a:xfrm>
            <a:off x="133004" y="261300"/>
            <a:ext cx="8799448" cy="4182723"/>
            <a:chOff x="133004" y="261300"/>
            <a:chExt cx="8799448" cy="4182723"/>
          </a:xfrm>
        </p:grpSpPr>
        <p:grpSp>
          <p:nvGrpSpPr>
            <p:cNvPr id="430" name="Google Shape;430;p18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431" name="Google Shape;431;p1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18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435" name="Google Shape;435;p1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8" name="Google Shape;438;p18"/>
          <p:cNvGrpSpPr/>
          <p:nvPr/>
        </p:nvGrpSpPr>
        <p:grpSpPr>
          <a:xfrm>
            <a:off x="-95243" y="-873985"/>
            <a:ext cx="10518663" cy="7286857"/>
            <a:chOff x="-95243" y="-873985"/>
            <a:chExt cx="10518663" cy="7286857"/>
          </a:xfrm>
        </p:grpSpPr>
        <p:grpSp>
          <p:nvGrpSpPr>
            <p:cNvPr id="439" name="Google Shape;439;p18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440" name="Google Shape;440;p18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441" name="Google Shape;441;p18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18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18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rect b="b" l="l" r="r" t="t"/>
                  <a:pathLst>
                    <a:path extrusionOk="0" h="136" w="1071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18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18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46" name="Google Shape;446;p18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rect b="b" l="l" r="r" t="t"/>
                <a:pathLst>
                  <a:path extrusionOk="0" h="18518" w="13615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 flipH="1" rot="10800000">
                <a:off x="2573007" y="-551095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rect b="b" l="l" r="r" t="t"/>
                <a:pathLst>
                  <a:path extrusionOk="0" h="136" w="12556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rect b="b" l="l" r="r" t="t"/>
                <a:pathLst>
                  <a:path extrusionOk="0" h="15143" w="21063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rect b="b" l="l" r="r" t="t"/>
                <a:pathLst>
                  <a:path extrusionOk="0" h="17957" w="22007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rect b="b" l="l" r="r" t="t"/>
                <a:pathLst>
                  <a:path extrusionOk="0" h="13815" w="1429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 flipH="1" rot="5400000">
                <a:off x="2108853" y="-1869932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4" name="Google Shape;454;p18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7" name="Google Shape;457;p19"/>
          <p:cNvSpPr txBox="1"/>
          <p:nvPr>
            <p:ph idx="1" type="subTitle"/>
          </p:nvPr>
        </p:nvSpPr>
        <p:spPr>
          <a:xfrm>
            <a:off x="713050" y="1717488"/>
            <a:ext cx="24102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8" name="Google Shape;458;p19"/>
          <p:cNvSpPr txBox="1"/>
          <p:nvPr>
            <p:ph idx="2" type="subTitle"/>
          </p:nvPr>
        </p:nvSpPr>
        <p:spPr>
          <a:xfrm>
            <a:off x="3366888" y="1717496"/>
            <a:ext cx="24102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9" name="Google Shape;459;p19"/>
          <p:cNvSpPr txBox="1"/>
          <p:nvPr>
            <p:ph idx="3" type="subTitle"/>
          </p:nvPr>
        </p:nvSpPr>
        <p:spPr>
          <a:xfrm>
            <a:off x="713050" y="3506137"/>
            <a:ext cx="24102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0" name="Google Shape;460;p19"/>
          <p:cNvSpPr txBox="1"/>
          <p:nvPr>
            <p:ph idx="4" type="subTitle"/>
          </p:nvPr>
        </p:nvSpPr>
        <p:spPr>
          <a:xfrm>
            <a:off x="3366888" y="3506137"/>
            <a:ext cx="24102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1" name="Google Shape;461;p19"/>
          <p:cNvSpPr txBox="1"/>
          <p:nvPr>
            <p:ph idx="5" type="subTitle"/>
          </p:nvPr>
        </p:nvSpPr>
        <p:spPr>
          <a:xfrm>
            <a:off x="6020577" y="1717496"/>
            <a:ext cx="24102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p19"/>
          <p:cNvSpPr txBox="1"/>
          <p:nvPr>
            <p:ph idx="6" type="subTitle"/>
          </p:nvPr>
        </p:nvSpPr>
        <p:spPr>
          <a:xfrm>
            <a:off x="6020577" y="3506137"/>
            <a:ext cx="24102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3" name="Google Shape;463;p19"/>
          <p:cNvSpPr txBox="1"/>
          <p:nvPr>
            <p:ph idx="7" type="subTitle"/>
          </p:nvPr>
        </p:nvSpPr>
        <p:spPr>
          <a:xfrm>
            <a:off x="713050" y="1269375"/>
            <a:ext cx="24102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64" name="Google Shape;464;p19"/>
          <p:cNvSpPr txBox="1"/>
          <p:nvPr>
            <p:ph idx="8" type="subTitle"/>
          </p:nvPr>
        </p:nvSpPr>
        <p:spPr>
          <a:xfrm>
            <a:off x="3374000" y="1269384"/>
            <a:ext cx="24009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65" name="Google Shape;465;p19"/>
          <p:cNvSpPr txBox="1"/>
          <p:nvPr>
            <p:ph idx="9" type="subTitle"/>
          </p:nvPr>
        </p:nvSpPr>
        <p:spPr>
          <a:xfrm>
            <a:off x="6025324" y="1269384"/>
            <a:ext cx="24009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66" name="Google Shape;466;p19"/>
          <p:cNvSpPr txBox="1"/>
          <p:nvPr>
            <p:ph idx="13" type="subTitle"/>
          </p:nvPr>
        </p:nvSpPr>
        <p:spPr>
          <a:xfrm>
            <a:off x="713050" y="3054900"/>
            <a:ext cx="24102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67" name="Google Shape;467;p19"/>
          <p:cNvSpPr txBox="1"/>
          <p:nvPr>
            <p:ph idx="14" type="subTitle"/>
          </p:nvPr>
        </p:nvSpPr>
        <p:spPr>
          <a:xfrm>
            <a:off x="3373994" y="3054900"/>
            <a:ext cx="24009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468" name="Google Shape;468;p19"/>
          <p:cNvSpPr txBox="1"/>
          <p:nvPr>
            <p:ph idx="15" type="subTitle"/>
          </p:nvPr>
        </p:nvSpPr>
        <p:spPr>
          <a:xfrm>
            <a:off x="6025322" y="3054900"/>
            <a:ext cx="24009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grpSp>
        <p:nvGrpSpPr>
          <p:cNvPr id="469" name="Google Shape;469;p19"/>
          <p:cNvGrpSpPr/>
          <p:nvPr/>
        </p:nvGrpSpPr>
        <p:grpSpPr>
          <a:xfrm>
            <a:off x="7874304" y="261300"/>
            <a:ext cx="301874" cy="154373"/>
            <a:chOff x="7893111" y="352204"/>
            <a:chExt cx="225869" cy="115505"/>
          </a:xfrm>
        </p:grpSpPr>
        <p:sp>
          <p:nvSpPr>
            <p:cNvPr id="470" name="Google Shape;470;p19"/>
            <p:cNvSpPr/>
            <p:nvPr/>
          </p:nvSpPr>
          <p:spPr>
            <a:xfrm>
              <a:off x="7893111" y="352204"/>
              <a:ext cx="75760" cy="115505"/>
            </a:xfrm>
            <a:custGeom>
              <a:rect b="b" l="l" r="r" t="t"/>
              <a:pathLst>
                <a:path extrusionOk="0" h="898" w="589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968744" y="352204"/>
              <a:ext cx="75246" cy="115505"/>
            </a:xfrm>
            <a:custGeom>
              <a:rect b="b" l="l" r="r" t="t"/>
              <a:pathLst>
                <a:path extrusionOk="0" h="898" w="585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8043863" y="352204"/>
              <a:ext cx="75117" cy="115505"/>
            </a:xfrm>
            <a:custGeom>
              <a:rect b="b" l="l" r="r" t="t"/>
              <a:pathLst>
                <a:path extrusionOk="0" h="898" w="584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9"/>
          <p:cNvGrpSpPr/>
          <p:nvPr/>
        </p:nvGrpSpPr>
        <p:grpSpPr>
          <a:xfrm rot="5400000">
            <a:off x="241279" y="3508775"/>
            <a:ext cx="301874" cy="154373"/>
            <a:chOff x="7893111" y="352204"/>
            <a:chExt cx="225869" cy="115505"/>
          </a:xfrm>
        </p:grpSpPr>
        <p:sp>
          <p:nvSpPr>
            <p:cNvPr id="474" name="Google Shape;474;p19"/>
            <p:cNvSpPr/>
            <p:nvPr/>
          </p:nvSpPr>
          <p:spPr>
            <a:xfrm>
              <a:off x="7893111" y="352204"/>
              <a:ext cx="75760" cy="115505"/>
            </a:xfrm>
            <a:custGeom>
              <a:rect b="b" l="l" r="r" t="t"/>
              <a:pathLst>
                <a:path extrusionOk="0" h="898" w="589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968744" y="352204"/>
              <a:ext cx="75246" cy="115505"/>
            </a:xfrm>
            <a:custGeom>
              <a:rect b="b" l="l" r="r" t="t"/>
              <a:pathLst>
                <a:path extrusionOk="0" h="898" w="585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8043863" y="352204"/>
              <a:ext cx="75117" cy="115505"/>
            </a:xfrm>
            <a:custGeom>
              <a:rect b="b" l="l" r="r" t="t"/>
              <a:pathLst>
                <a:path extrusionOk="0" h="898" w="584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19"/>
          <p:cNvGrpSpPr/>
          <p:nvPr/>
        </p:nvGrpSpPr>
        <p:grpSpPr>
          <a:xfrm>
            <a:off x="-95243" y="-1194060"/>
            <a:ext cx="10518663" cy="7286857"/>
            <a:chOff x="-95243" y="-1194060"/>
            <a:chExt cx="10518663" cy="7286857"/>
          </a:xfrm>
        </p:grpSpPr>
        <p:grpSp>
          <p:nvGrpSpPr>
            <p:cNvPr id="478" name="Google Shape;478;p19"/>
            <p:cNvGrpSpPr/>
            <p:nvPr/>
          </p:nvGrpSpPr>
          <p:grpSpPr>
            <a:xfrm flipH="1" rot="10800000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479" name="Google Shape;479;p19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480" name="Google Shape;480;p19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481" name="Google Shape;481;p19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19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9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rect b="b" l="l" r="r" t="t"/>
                    <a:pathLst>
                      <a:path extrusionOk="0" h="136" w="1071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9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9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6" name="Google Shape;486;p19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rect b="b" l="l" r="r" t="t"/>
                  <a:pathLst>
                    <a:path extrusionOk="0" h="18518" w="13615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9"/>
                <p:cNvSpPr/>
                <p:nvPr/>
              </p:nvSpPr>
              <p:spPr>
                <a:xfrm flipH="1" rot="10800000">
                  <a:off x="2573007" y="-551095"/>
                  <a:ext cx="1850784" cy="996121"/>
                </a:xfrm>
                <a:custGeom>
                  <a:rect b="b" l="l" r="r" t="t"/>
                  <a:pathLst>
                    <a:path extrusionOk="0" h="8598" w="15975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19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rect b="b" l="l" r="r" t="t"/>
                  <a:pathLst>
                    <a:path extrusionOk="0" h="136" w="12556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19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rect b="b" l="l" r="r" t="t"/>
                  <a:pathLst>
                    <a:path extrusionOk="0" h="15143" w="21063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19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rect b="b" l="l" r="r" t="t"/>
                  <a:pathLst>
                    <a:path extrusionOk="0" h="17957" w="22007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19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rect b="b" l="l" r="r" t="t"/>
                  <a:pathLst>
                    <a:path extrusionOk="0" h="13815" w="1429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19"/>
                <p:cNvSpPr/>
                <p:nvPr/>
              </p:nvSpPr>
              <p:spPr>
                <a:xfrm flipH="1" rot="5400000">
                  <a:off x="2108853" y="-1869932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19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4" name="Google Shape;494;p19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5" name="Google Shape;495;p19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0"/>
          <p:cNvSpPr txBox="1"/>
          <p:nvPr>
            <p:ph hasCustomPrompt="1" type="title"/>
          </p:nvPr>
        </p:nvSpPr>
        <p:spPr>
          <a:xfrm>
            <a:off x="798388" y="27405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20"/>
          <p:cNvSpPr txBox="1"/>
          <p:nvPr>
            <p:ph idx="1" type="subTitle"/>
          </p:nvPr>
        </p:nvSpPr>
        <p:spPr>
          <a:xfrm>
            <a:off x="798400" y="3551859"/>
            <a:ext cx="3492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20"/>
          <p:cNvSpPr txBox="1"/>
          <p:nvPr>
            <p:ph hasCustomPrompt="1" idx="2" type="title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20"/>
          <p:cNvSpPr txBox="1"/>
          <p:nvPr>
            <p:ph idx="3" type="subTitle"/>
          </p:nvPr>
        </p:nvSpPr>
        <p:spPr>
          <a:xfrm>
            <a:off x="2825700" y="1841162"/>
            <a:ext cx="3492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20"/>
          <p:cNvSpPr txBox="1"/>
          <p:nvPr>
            <p:ph hasCustomPrompt="1" idx="4" type="title"/>
          </p:nvPr>
        </p:nvSpPr>
        <p:spPr>
          <a:xfrm>
            <a:off x="4853013" y="27405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20"/>
          <p:cNvSpPr txBox="1"/>
          <p:nvPr>
            <p:ph idx="5" type="subTitle"/>
          </p:nvPr>
        </p:nvSpPr>
        <p:spPr>
          <a:xfrm>
            <a:off x="4853025" y="3551859"/>
            <a:ext cx="3492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03" name="Google Shape;503;p20"/>
          <p:cNvGrpSpPr/>
          <p:nvPr/>
        </p:nvGrpSpPr>
        <p:grpSpPr>
          <a:xfrm>
            <a:off x="133004" y="261300"/>
            <a:ext cx="8799448" cy="4182723"/>
            <a:chOff x="133004" y="261300"/>
            <a:chExt cx="8799448" cy="4182723"/>
          </a:xfrm>
        </p:grpSpPr>
        <p:grpSp>
          <p:nvGrpSpPr>
            <p:cNvPr id="504" name="Google Shape;504;p20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505" name="Google Shape;505;p2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0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509" name="Google Shape;509;p2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2" name="Google Shape;512;p20"/>
          <p:cNvGrpSpPr/>
          <p:nvPr/>
        </p:nvGrpSpPr>
        <p:grpSpPr>
          <a:xfrm>
            <a:off x="-95243" y="-873985"/>
            <a:ext cx="10518663" cy="7286857"/>
            <a:chOff x="-95243" y="-873985"/>
            <a:chExt cx="10518663" cy="7286857"/>
          </a:xfrm>
        </p:grpSpPr>
        <p:grpSp>
          <p:nvGrpSpPr>
            <p:cNvPr id="513" name="Google Shape;513;p20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514" name="Google Shape;514;p20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15" name="Google Shape;515;p20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20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20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rect b="b" l="l" r="r" t="t"/>
                  <a:pathLst>
                    <a:path extrusionOk="0" h="136" w="1071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20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20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0" name="Google Shape;520;p20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rect b="b" l="l" r="r" t="t"/>
                <a:pathLst>
                  <a:path extrusionOk="0" h="18518" w="13615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0"/>
              <p:cNvSpPr/>
              <p:nvPr/>
            </p:nvSpPr>
            <p:spPr>
              <a:xfrm flipH="1" rot="10800000">
                <a:off x="2573007" y="-551095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0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rect b="b" l="l" r="r" t="t"/>
                <a:pathLst>
                  <a:path extrusionOk="0" h="136" w="12556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rect b="b" l="l" r="r" t="t"/>
                <a:pathLst>
                  <a:path extrusionOk="0" h="15143" w="21063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rect b="b" l="l" r="r" t="t"/>
                <a:pathLst>
                  <a:path extrusionOk="0" h="17957" w="22007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0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rect b="b" l="l" r="r" t="t"/>
                <a:pathLst>
                  <a:path extrusionOk="0" h="13815" w="1429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0"/>
              <p:cNvSpPr/>
              <p:nvPr/>
            </p:nvSpPr>
            <p:spPr>
              <a:xfrm flipH="1" rot="5400000">
                <a:off x="2108853" y="-1869932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8" name="Google Shape;528;p20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title"/>
          </p:nvPr>
        </p:nvSpPr>
        <p:spPr>
          <a:xfrm>
            <a:off x="4509475" y="2155025"/>
            <a:ext cx="3921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3"/>
          <p:cNvSpPr txBox="1"/>
          <p:nvPr>
            <p:ph hasCustomPrompt="1" idx="2" type="title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/>
          <p:nvPr>
            <p:ph idx="3" type="pic"/>
          </p:nvPr>
        </p:nvSpPr>
        <p:spPr>
          <a:xfrm>
            <a:off x="713225" y="539500"/>
            <a:ext cx="3505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" name="Google Shape;40;p3"/>
          <p:cNvGrpSpPr/>
          <p:nvPr/>
        </p:nvGrpSpPr>
        <p:grpSpPr>
          <a:xfrm>
            <a:off x="-292526" y="-954685"/>
            <a:ext cx="9363764" cy="7385718"/>
            <a:chOff x="-292526" y="-954685"/>
            <a:chExt cx="9363764" cy="7385718"/>
          </a:xfrm>
        </p:grpSpPr>
        <p:grpSp>
          <p:nvGrpSpPr>
            <p:cNvPr id="41" name="Google Shape;41;p3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rect b="b" l="l" r="r" t="t"/>
                <a:pathLst>
                  <a:path extrusionOk="0" h="136" w="136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rect b="b" l="l" r="r" t="t"/>
                <a:pathLst>
                  <a:path extrusionOk="0" h="136" w="1071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rect b="b" l="l" r="r" t="t"/>
                <a:pathLst>
                  <a:path extrusionOk="0" h="136" w="136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" name="Google Shape;47;p3"/>
            <p:cNvSpPr/>
            <p:nvPr/>
          </p:nvSpPr>
          <p:spPr>
            <a:xfrm>
              <a:off x="7493872" y="3257754"/>
              <a:ext cx="1577366" cy="2145403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125685" y="4632153"/>
              <a:ext cx="15756" cy="1798881"/>
            </a:xfrm>
            <a:custGeom>
              <a:rect b="b" l="l" r="r" t="t"/>
              <a:pathLst>
                <a:path extrusionOk="0" h="15527" w="136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flipH="1" rot="10800000">
              <a:off x="2165632" y="4883705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55499" y="4883707"/>
              <a:ext cx="1454675" cy="15756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557922" y="-145819"/>
              <a:ext cx="2440254" cy="1754392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292526" y="-42181"/>
              <a:ext cx="2549621" cy="2080408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flipH="1" rot="5400000">
              <a:off x="4242978" y="-1950632"/>
              <a:ext cx="1319009" cy="3310904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4627279" y="539512"/>
            <a:ext cx="4138923" cy="4320123"/>
            <a:chOff x="4627279" y="539512"/>
            <a:chExt cx="4138923" cy="4320123"/>
          </a:xfrm>
        </p:grpSpPr>
        <p:grpSp>
          <p:nvGrpSpPr>
            <p:cNvPr id="56" name="Google Shape;56;p3"/>
            <p:cNvGrpSpPr/>
            <p:nvPr/>
          </p:nvGrpSpPr>
          <p:grpSpPr>
            <a:xfrm>
              <a:off x="4627279" y="4705263"/>
              <a:ext cx="301874" cy="154373"/>
              <a:chOff x="7893111" y="352204"/>
              <a:chExt cx="225869" cy="115505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3"/>
            <p:cNvGrpSpPr/>
            <p:nvPr/>
          </p:nvGrpSpPr>
          <p:grpSpPr>
            <a:xfrm rot="5400000">
              <a:off x="8538079" y="613263"/>
              <a:ext cx="301874" cy="154373"/>
              <a:chOff x="7893111" y="352204"/>
              <a:chExt cx="225869" cy="115505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1"/>
          <p:cNvGrpSpPr/>
          <p:nvPr/>
        </p:nvGrpSpPr>
        <p:grpSpPr>
          <a:xfrm>
            <a:off x="-717097" y="-986685"/>
            <a:ext cx="9788334" cy="7052282"/>
            <a:chOff x="-717097" y="-986685"/>
            <a:chExt cx="9788334" cy="7052282"/>
          </a:xfrm>
        </p:grpSpPr>
        <p:grpSp>
          <p:nvGrpSpPr>
            <p:cNvPr id="531" name="Google Shape;531;p21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532" name="Google Shape;532;p21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rect b="b" l="l" r="r" t="t"/>
                <a:pathLst>
                  <a:path extrusionOk="0" h="136" w="136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rect b="b" l="l" r="r" t="t"/>
                <a:pathLst>
                  <a:path extrusionOk="0" h="136" w="1071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rect b="b" l="l" r="r" t="t"/>
                <a:pathLst>
                  <a:path extrusionOk="0" h="136" w="136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7" name="Google Shape;537;p21"/>
            <p:cNvSpPr/>
            <p:nvPr/>
          </p:nvSpPr>
          <p:spPr>
            <a:xfrm>
              <a:off x="7493872" y="3257754"/>
              <a:ext cx="1577366" cy="2145403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 flipH="1" rot="10800000">
              <a:off x="2236857" y="4883705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-190613" y="4883695"/>
              <a:ext cx="1454675" cy="15756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6557922" y="-145819"/>
              <a:ext cx="2440254" cy="1754392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-292526" y="-42181"/>
              <a:ext cx="2549621" cy="2080408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 rot="-5400000">
              <a:off x="7197426" y="3567842"/>
              <a:ext cx="1655568" cy="1600537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 flipH="1" rot="5400000">
              <a:off x="3232803" y="-1982632"/>
              <a:ext cx="1319009" cy="3310904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 flipH="1" rot="10800000">
              <a:off x="-717097" y="2754693"/>
              <a:ext cx="1319009" cy="3310904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21"/>
          <p:cNvGrpSpPr/>
          <p:nvPr/>
        </p:nvGrpSpPr>
        <p:grpSpPr>
          <a:xfrm>
            <a:off x="200829" y="539512"/>
            <a:ext cx="8580048" cy="1821698"/>
            <a:chOff x="200829" y="539512"/>
            <a:chExt cx="8580048" cy="1821698"/>
          </a:xfrm>
        </p:grpSpPr>
        <p:grpSp>
          <p:nvGrpSpPr>
            <p:cNvPr id="546" name="Google Shape;546;p21"/>
            <p:cNvGrpSpPr/>
            <p:nvPr/>
          </p:nvGrpSpPr>
          <p:grpSpPr>
            <a:xfrm>
              <a:off x="200829" y="2206838"/>
              <a:ext cx="301874" cy="154373"/>
              <a:chOff x="7893111" y="352204"/>
              <a:chExt cx="225869" cy="115505"/>
            </a:xfrm>
          </p:grpSpPr>
          <p:sp>
            <p:nvSpPr>
              <p:cNvPr id="547" name="Google Shape;547;p2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" name="Google Shape;550;p21"/>
            <p:cNvGrpSpPr/>
            <p:nvPr/>
          </p:nvGrpSpPr>
          <p:grpSpPr>
            <a:xfrm rot="5400000">
              <a:off x="8552754" y="613263"/>
              <a:ext cx="301874" cy="154373"/>
              <a:chOff x="7893111" y="352204"/>
              <a:chExt cx="225869" cy="115505"/>
            </a:xfrm>
          </p:grpSpPr>
          <p:sp>
            <p:nvSpPr>
              <p:cNvPr id="551" name="Google Shape;551;p2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4" name="Google Shape;554;p21"/>
          <p:cNvSpPr txBox="1"/>
          <p:nvPr>
            <p:ph type="title"/>
          </p:nvPr>
        </p:nvSpPr>
        <p:spPr>
          <a:xfrm>
            <a:off x="713258" y="745599"/>
            <a:ext cx="3858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5" name="Google Shape;555;p21"/>
          <p:cNvSpPr txBox="1"/>
          <p:nvPr>
            <p:ph idx="1" type="subTitle"/>
          </p:nvPr>
        </p:nvSpPr>
        <p:spPr>
          <a:xfrm>
            <a:off x="713225" y="1760275"/>
            <a:ext cx="3858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" name="Google Shape;556;p21"/>
          <p:cNvSpPr txBox="1"/>
          <p:nvPr/>
        </p:nvSpPr>
        <p:spPr>
          <a:xfrm>
            <a:off x="713225" y="3531225"/>
            <a:ext cx="3858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22"/>
          <p:cNvGrpSpPr/>
          <p:nvPr/>
        </p:nvGrpSpPr>
        <p:grpSpPr>
          <a:xfrm>
            <a:off x="140429" y="2420812"/>
            <a:ext cx="8695248" cy="1247686"/>
            <a:chOff x="140429" y="2420812"/>
            <a:chExt cx="8695248" cy="1247686"/>
          </a:xfrm>
        </p:grpSpPr>
        <p:grpSp>
          <p:nvGrpSpPr>
            <p:cNvPr id="559" name="Google Shape;559;p22"/>
            <p:cNvGrpSpPr/>
            <p:nvPr/>
          </p:nvGrpSpPr>
          <p:grpSpPr>
            <a:xfrm>
              <a:off x="140429" y="3514125"/>
              <a:ext cx="301874" cy="154373"/>
              <a:chOff x="7898666" y="2786042"/>
              <a:chExt cx="225869" cy="115505"/>
            </a:xfrm>
          </p:grpSpPr>
          <p:sp>
            <p:nvSpPr>
              <p:cNvPr id="560" name="Google Shape;560;p22"/>
              <p:cNvSpPr/>
              <p:nvPr/>
            </p:nvSpPr>
            <p:spPr>
              <a:xfrm>
                <a:off x="7898666" y="2786042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>
                <a:off x="7974300" y="2786042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8049418" y="2786042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22"/>
            <p:cNvGrpSpPr/>
            <p:nvPr/>
          </p:nvGrpSpPr>
          <p:grpSpPr>
            <a:xfrm rot="5400000">
              <a:off x="8607554" y="2494563"/>
              <a:ext cx="301874" cy="154373"/>
              <a:chOff x="6605167" y="424613"/>
              <a:chExt cx="225869" cy="115505"/>
            </a:xfrm>
          </p:grpSpPr>
          <p:sp>
            <p:nvSpPr>
              <p:cNvPr id="564" name="Google Shape;564;p22"/>
              <p:cNvSpPr/>
              <p:nvPr/>
            </p:nvSpPr>
            <p:spPr>
              <a:xfrm>
                <a:off x="6605167" y="424613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>
                <a:off x="6680800" y="424613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>
                <a:off x="6755918" y="424613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7" name="Google Shape;567;p22"/>
          <p:cNvGrpSpPr/>
          <p:nvPr/>
        </p:nvGrpSpPr>
        <p:grpSpPr>
          <a:xfrm flipH="1" rot="10800000">
            <a:off x="-214343" y="-1605894"/>
            <a:ext cx="10518663" cy="7713566"/>
            <a:chOff x="-95243" y="-873985"/>
            <a:chExt cx="10518663" cy="7713566"/>
          </a:xfrm>
        </p:grpSpPr>
        <p:grpSp>
          <p:nvGrpSpPr>
            <p:cNvPr id="568" name="Google Shape;568;p22"/>
            <p:cNvGrpSpPr/>
            <p:nvPr/>
          </p:nvGrpSpPr>
          <p:grpSpPr>
            <a:xfrm flipH="1">
              <a:off x="-95243" y="-873985"/>
              <a:ext cx="9575292" cy="7713566"/>
              <a:chOff x="-263297" y="-873985"/>
              <a:chExt cx="9575292" cy="7713566"/>
            </a:xfrm>
          </p:grpSpPr>
          <p:grpSp>
            <p:nvGrpSpPr>
              <p:cNvPr id="569" name="Google Shape;569;p22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70" name="Google Shape;570;p22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22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rect b="b" l="l" r="r" t="t"/>
                  <a:pathLst>
                    <a:path extrusionOk="0" h="136" w="1071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22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22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5" name="Google Shape;575;p22"/>
              <p:cNvSpPr/>
              <p:nvPr/>
            </p:nvSpPr>
            <p:spPr>
              <a:xfrm rot="10800000">
                <a:off x="2396197" y="4694179"/>
                <a:ext cx="1577366" cy="2145403"/>
              </a:xfrm>
              <a:custGeom>
                <a:rect b="b" l="l" r="r" t="t"/>
                <a:pathLst>
                  <a:path extrusionOk="0" h="18518" w="13615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2"/>
              <p:cNvSpPr/>
              <p:nvPr/>
            </p:nvSpPr>
            <p:spPr>
              <a:xfrm flipH="1" rot="10800000">
                <a:off x="2573007" y="-551095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843199" y="4902182"/>
                <a:ext cx="1454675" cy="15756"/>
              </a:xfrm>
              <a:custGeom>
                <a:rect b="b" l="l" r="r" t="t"/>
                <a:pathLst>
                  <a:path extrusionOk="0" h="136" w="12556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rect b="b" l="l" r="r" t="t"/>
                <a:pathLst>
                  <a:path extrusionOk="0" h="15143" w="21063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 rot="5400000">
                <a:off x="5738199" y="9944"/>
                <a:ext cx="2549621" cy="2080408"/>
              </a:xfrm>
              <a:custGeom>
                <a:rect b="b" l="l" r="r" t="t"/>
                <a:pathLst>
                  <a:path extrusionOk="0" h="17957" w="22007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2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rect b="b" l="l" r="r" t="t"/>
                <a:pathLst>
                  <a:path extrusionOk="0" h="13815" w="1429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2"/>
              <p:cNvSpPr/>
              <p:nvPr/>
            </p:nvSpPr>
            <p:spPr>
              <a:xfrm flipH="1" rot="5400000">
                <a:off x="2108853" y="-1869932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 flipH="1">
                <a:off x="-263297" y="2981943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3" name="Google Shape;583;p22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22"/>
          <p:cNvSpPr/>
          <p:nvPr/>
        </p:nvSpPr>
        <p:spPr>
          <a:xfrm rot="-5400000">
            <a:off x="437683" y="3374085"/>
            <a:ext cx="2549621" cy="2080408"/>
          </a:xfrm>
          <a:custGeom>
            <a:rect b="b" l="l" r="r" t="t"/>
            <a:pathLst>
              <a:path extrusionOk="0" h="17957" w="22007">
                <a:moveTo>
                  <a:pt x="13836" y="1"/>
                </a:moveTo>
                <a:cubicBezTo>
                  <a:pt x="13815" y="1"/>
                  <a:pt x="13771" y="22"/>
                  <a:pt x="13771" y="71"/>
                </a:cubicBezTo>
                <a:cubicBezTo>
                  <a:pt x="13771" y="92"/>
                  <a:pt x="13815" y="136"/>
                  <a:pt x="13836" y="136"/>
                </a:cubicBezTo>
                <a:cubicBezTo>
                  <a:pt x="13879" y="136"/>
                  <a:pt x="13906" y="92"/>
                  <a:pt x="13906" y="71"/>
                </a:cubicBezTo>
                <a:cubicBezTo>
                  <a:pt x="13906" y="22"/>
                  <a:pt x="13879" y="1"/>
                  <a:pt x="13836" y="1"/>
                </a:cubicBezTo>
                <a:close/>
                <a:moveTo>
                  <a:pt x="14106" y="1"/>
                </a:moveTo>
                <a:cubicBezTo>
                  <a:pt x="14085" y="1"/>
                  <a:pt x="14041" y="22"/>
                  <a:pt x="14041" y="71"/>
                </a:cubicBezTo>
                <a:cubicBezTo>
                  <a:pt x="14041" y="92"/>
                  <a:pt x="14085" y="136"/>
                  <a:pt x="14106" y="136"/>
                </a:cubicBezTo>
                <a:cubicBezTo>
                  <a:pt x="14149" y="136"/>
                  <a:pt x="14176" y="92"/>
                  <a:pt x="14176" y="71"/>
                </a:cubicBezTo>
                <a:cubicBezTo>
                  <a:pt x="14176" y="22"/>
                  <a:pt x="14149" y="1"/>
                  <a:pt x="14106" y="1"/>
                </a:cubicBezTo>
                <a:close/>
                <a:moveTo>
                  <a:pt x="14376" y="1"/>
                </a:moveTo>
                <a:cubicBezTo>
                  <a:pt x="14355" y="1"/>
                  <a:pt x="14311" y="22"/>
                  <a:pt x="14311" y="71"/>
                </a:cubicBezTo>
                <a:cubicBezTo>
                  <a:pt x="14311" y="92"/>
                  <a:pt x="14355" y="136"/>
                  <a:pt x="14376" y="136"/>
                </a:cubicBezTo>
                <a:cubicBezTo>
                  <a:pt x="14419" y="136"/>
                  <a:pt x="14446" y="92"/>
                  <a:pt x="14446" y="71"/>
                </a:cubicBezTo>
                <a:cubicBezTo>
                  <a:pt x="14446" y="22"/>
                  <a:pt x="14419" y="1"/>
                  <a:pt x="14376" y="1"/>
                </a:cubicBezTo>
                <a:close/>
                <a:moveTo>
                  <a:pt x="14646" y="1"/>
                </a:moveTo>
                <a:cubicBezTo>
                  <a:pt x="14625" y="1"/>
                  <a:pt x="14581" y="22"/>
                  <a:pt x="14581" y="71"/>
                </a:cubicBezTo>
                <a:cubicBezTo>
                  <a:pt x="14581" y="92"/>
                  <a:pt x="14625" y="136"/>
                  <a:pt x="14646" y="136"/>
                </a:cubicBezTo>
                <a:cubicBezTo>
                  <a:pt x="14689" y="136"/>
                  <a:pt x="14716" y="92"/>
                  <a:pt x="14716" y="71"/>
                </a:cubicBezTo>
                <a:cubicBezTo>
                  <a:pt x="14716" y="22"/>
                  <a:pt x="14689" y="1"/>
                  <a:pt x="14646" y="1"/>
                </a:cubicBezTo>
                <a:close/>
                <a:moveTo>
                  <a:pt x="14916" y="1"/>
                </a:moveTo>
                <a:cubicBezTo>
                  <a:pt x="14895" y="1"/>
                  <a:pt x="14851" y="22"/>
                  <a:pt x="14851" y="71"/>
                </a:cubicBezTo>
                <a:cubicBezTo>
                  <a:pt x="14851" y="92"/>
                  <a:pt x="14895" y="136"/>
                  <a:pt x="14916" y="136"/>
                </a:cubicBezTo>
                <a:cubicBezTo>
                  <a:pt x="14959" y="136"/>
                  <a:pt x="14986" y="92"/>
                  <a:pt x="14986" y="71"/>
                </a:cubicBezTo>
                <a:cubicBezTo>
                  <a:pt x="14986" y="22"/>
                  <a:pt x="14959" y="1"/>
                  <a:pt x="14916" y="1"/>
                </a:cubicBezTo>
                <a:close/>
                <a:moveTo>
                  <a:pt x="15186" y="1"/>
                </a:moveTo>
                <a:cubicBezTo>
                  <a:pt x="15165" y="1"/>
                  <a:pt x="15121" y="22"/>
                  <a:pt x="15121" y="71"/>
                </a:cubicBezTo>
                <a:cubicBezTo>
                  <a:pt x="15121" y="92"/>
                  <a:pt x="15165" y="136"/>
                  <a:pt x="15186" y="136"/>
                </a:cubicBezTo>
                <a:cubicBezTo>
                  <a:pt x="15229" y="136"/>
                  <a:pt x="15256" y="92"/>
                  <a:pt x="15256" y="71"/>
                </a:cubicBezTo>
                <a:cubicBezTo>
                  <a:pt x="15256" y="22"/>
                  <a:pt x="15229" y="1"/>
                  <a:pt x="15186" y="1"/>
                </a:cubicBezTo>
                <a:close/>
                <a:moveTo>
                  <a:pt x="15456" y="1"/>
                </a:moveTo>
                <a:cubicBezTo>
                  <a:pt x="15435" y="1"/>
                  <a:pt x="15391" y="22"/>
                  <a:pt x="15391" y="71"/>
                </a:cubicBezTo>
                <a:cubicBezTo>
                  <a:pt x="15391" y="92"/>
                  <a:pt x="15435" y="136"/>
                  <a:pt x="15456" y="136"/>
                </a:cubicBezTo>
                <a:cubicBezTo>
                  <a:pt x="15499" y="136"/>
                  <a:pt x="15526" y="92"/>
                  <a:pt x="15526" y="71"/>
                </a:cubicBezTo>
                <a:cubicBezTo>
                  <a:pt x="15526" y="22"/>
                  <a:pt x="15499" y="1"/>
                  <a:pt x="15456" y="1"/>
                </a:cubicBezTo>
                <a:close/>
                <a:moveTo>
                  <a:pt x="15726" y="1"/>
                </a:moveTo>
                <a:cubicBezTo>
                  <a:pt x="15705" y="1"/>
                  <a:pt x="15661" y="22"/>
                  <a:pt x="15661" y="71"/>
                </a:cubicBezTo>
                <a:cubicBezTo>
                  <a:pt x="15661" y="92"/>
                  <a:pt x="15705" y="136"/>
                  <a:pt x="15726" y="136"/>
                </a:cubicBezTo>
                <a:cubicBezTo>
                  <a:pt x="15769" y="136"/>
                  <a:pt x="15796" y="92"/>
                  <a:pt x="15796" y="71"/>
                </a:cubicBezTo>
                <a:cubicBezTo>
                  <a:pt x="15796" y="22"/>
                  <a:pt x="15769" y="1"/>
                  <a:pt x="15726" y="1"/>
                </a:cubicBezTo>
                <a:close/>
                <a:moveTo>
                  <a:pt x="15996" y="1"/>
                </a:moveTo>
                <a:cubicBezTo>
                  <a:pt x="15975" y="1"/>
                  <a:pt x="15931" y="22"/>
                  <a:pt x="15931" y="71"/>
                </a:cubicBezTo>
                <a:cubicBezTo>
                  <a:pt x="15931" y="92"/>
                  <a:pt x="15975" y="136"/>
                  <a:pt x="15996" y="136"/>
                </a:cubicBezTo>
                <a:cubicBezTo>
                  <a:pt x="16039" y="136"/>
                  <a:pt x="16066" y="92"/>
                  <a:pt x="16066" y="71"/>
                </a:cubicBezTo>
                <a:cubicBezTo>
                  <a:pt x="16066" y="22"/>
                  <a:pt x="16039" y="1"/>
                  <a:pt x="15996" y="1"/>
                </a:cubicBezTo>
                <a:close/>
                <a:moveTo>
                  <a:pt x="16266" y="1"/>
                </a:moveTo>
                <a:cubicBezTo>
                  <a:pt x="16245" y="1"/>
                  <a:pt x="16201" y="22"/>
                  <a:pt x="16201" y="71"/>
                </a:cubicBezTo>
                <a:cubicBezTo>
                  <a:pt x="16201" y="92"/>
                  <a:pt x="16245" y="136"/>
                  <a:pt x="16266" y="136"/>
                </a:cubicBezTo>
                <a:cubicBezTo>
                  <a:pt x="16309" y="136"/>
                  <a:pt x="16336" y="92"/>
                  <a:pt x="16336" y="71"/>
                </a:cubicBezTo>
                <a:cubicBezTo>
                  <a:pt x="16336" y="22"/>
                  <a:pt x="16309" y="1"/>
                  <a:pt x="16266" y="1"/>
                </a:cubicBezTo>
                <a:close/>
                <a:moveTo>
                  <a:pt x="16536" y="1"/>
                </a:moveTo>
                <a:cubicBezTo>
                  <a:pt x="16515" y="1"/>
                  <a:pt x="16471" y="22"/>
                  <a:pt x="16471" y="71"/>
                </a:cubicBezTo>
                <a:cubicBezTo>
                  <a:pt x="16471" y="92"/>
                  <a:pt x="16515" y="136"/>
                  <a:pt x="16536" y="136"/>
                </a:cubicBezTo>
                <a:cubicBezTo>
                  <a:pt x="16579" y="136"/>
                  <a:pt x="16606" y="92"/>
                  <a:pt x="16606" y="71"/>
                </a:cubicBezTo>
                <a:cubicBezTo>
                  <a:pt x="16606" y="22"/>
                  <a:pt x="16579" y="1"/>
                  <a:pt x="16536" y="1"/>
                </a:cubicBezTo>
                <a:close/>
                <a:moveTo>
                  <a:pt x="16806" y="1"/>
                </a:moveTo>
                <a:cubicBezTo>
                  <a:pt x="16785" y="1"/>
                  <a:pt x="16741" y="22"/>
                  <a:pt x="16741" y="71"/>
                </a:cubicBezTo>
                <a:cubicBezTo>
                  <a:pt x="16741" y="92"/>
                  <a:pt x="16785" y="136"/>
                  <a:pt x="16806" y="136"/>
                </a:cubicBezTo>
                <a:cubicBezTo>
                  <a:pt x="16849" y="136"/>
                  <a:pt x="16876" y="92"/>
                  <a:pt x="16876" y="71"/>
                </a:cubicBezTo>
                <a:cubicBezTo>
                  <a:pt x="16876" y="22"/>
                  <a:pt x="16849" y="1"/>
                  <a:pt x="16806" y="1"/>
                </a:cubicBezTo>
                <a:close/>
                <a:moveTo>
                  <a:pt x="17076" y="1"/>
                </a:moveTo>
                <a:cubicBezTo>
                  <a:pt x="17055" y="1"/>
                  <a:pt x="17011" y="22"/>
                  <a:pt x="17011" y="71"/>
                </a:cubicBezTo>
                <a:cubicBezTo>
                  <a:pt x="17011" y="92"/>
                  <a:pt x="17055" y="136"/>
                  <a:pt x="17076" y="136"/>
                </a:cubicBezTo>
                <a:cubicBezTo>
                  <a:pt x="17120" y="136"/>
                  <a:pt x="17147" y="92"/>
                  <a:pt x="17147" y="71"/>
                </a:cubicBezTo>
                <a:cubicBezTo>
                  <a:pt x="17147" y="22"/>
                  <a:pt x="17120" y="1"/>
                  <a:pt x="17076" y="1"/>
                </a:cubicBezTo>
                <a:close/>
                <a:moveTo>
                  <a:pt x="17346" y="1"/>
                </a:moveTo>
                <a:cubicBezTo>
                  <a:pt x="17325" y="1"/>
                  <a:pt x="17282" y="22"/>
                  <a:pt x="17282" y="71"/>
                </a:cubicBezTo>
                <a:cubicBezTo>
                  <a:pt x="17282" y="92"/>
                  <a:pt x="17325" y="136"/>
                  <a:pt x="17346" y="136"/>
                </a:cubicBezTo>
                <a:cubicBezTo>
                  <a:pt x="17390" y="136"/>
                  <a:pt x="17417" y="92"/>
                  <a:pt x="17417" y="71"/>
                </a:cubicBezTo>
                <a:cubicBezTo>
                  <a:pt x="17417" y="22"/>
                  <a:pt x="17390" y="1"/>
                  <a:pt x="17346" y="1"/>
                </a:cubicBezTo>
                <a:close/>
                <a:moveTo>
                  <a:pt x="17616" y="1"/>
                </a:moveTo>
                <a:cubicBezTo>
                  <a:pt x="17595" y="1"/>
                  <a:pt x="17552" y="22"/>
                  <a:pt x="17552" y="71"/>
                </a:cubicBezTo>
                <a:cubicBezTo>
                  <a:pt x="17552" y="92"/>
                  <a:pt x="17595" y="136"/>
                  <a:pt x="17616" y="136"/>
                </a:cubicBezTo>
                <a:cubicBezTo>
                  <a:pt x="17660" y="136"/>
                  <a:pt x="17687" y="92"/>
                  <a:pt x="17687" y="71"/>
                </a:cubicBezTo>
                <a:cubicBezTo>
                  <a:pt x="17687" y="22"/>
                  <a:pt x="17660" y="1"/>
                  <a:pt x="17616" y="1"/>
                </a:cubicBezTo>
                <a:close/>
                <a:moveTo>
                  <a:pt x="17886" y="1"/>
                </a:moveTo>
                <a:cubicBezTo>
                  <a:pt x="17865" y="1"/>
                  <a:pt x="17822" y="22"/>
                  <a:pt x="17822" y="71"/>
                </a:cubicBezTo>
                <a:cubicBezTo>
                  <a:pt x="17822" y="92"/>
                  <a:pt x="17865" y="136"/>
                  <a:pt x="17886" y="136"/>
                </a:cubicBezTo>
                <a:cubicBezTo>
                  <a:pt x="17930" y="136"/>
                  <a:pt x="17957" y="92"/>
                  <a:pt x="17957" y="71"/>
                </a:cubicBezTo>
                <a:cubicBezTo>
                  <a:pt x="17957" y="22"/>
                  <a:pt x="17930" y="1"/>
                  <a:pt x="17886" y="1"/>
                </a:cubicBezTo>
                <a:close/>
                <a:moveTo>
                  <a:pt x="18156" y="1"/>
                </a:moveTo>
                <a:cubicBezTo>
                  <a:pt x="18135" y="1"/>
                  <a:pt x="18092" y="22"/>
                  <a:pt x="18092" y="71"/>
                </a:cubicBezTo>
                <a:cubicBezTo>
                  <a:pt x="18092" y="92"/>
                  <a:pt x="18135" y="136"/>
                  <a:pt x="18156" y="136"/>
                </a:cubicBezTo>
                <a:cubicBezTo>
                  <a:pt x="18200" y="136"/>
                  <a:pt x="18227" y="92"/>
                  <a:pt x="18227" y="71"/>
                </a:cubicBezTo>
                <a:cubicBezTo>
                  <a:pt x="18227" y="22"/>
                  <a:pt x="18200" y="1"/>
                  <a:pt x="18156" y="1"/>
                </a:cubicBezTo>
                <a:close/>
                <a:moveTo>
                  <a:pt x="18426" y="1"/>
                </a:moveTo>
                <a:cubicBezTo>
                  <a:pt x="18405" y="1"/>
                  <a:pt x="18362" y="22"/>
                  <a:pt x="18362" y="71"/>
                </a:cubicBezTo>
                <a:cubicBezTo>
                  <a:pt x="18362" y="92"/>
                  <a:pt x="18405" y="136"/>
                  <a:pt x="18426" y="136"/>
                </a:cubicBezTo>
                <a:cubicBezTo>
                  <a:pt x="18470" y="136"/>
                  <a:pt x="18497" y="92"/>
                  <a:pt x="18497" y="71"/>
                </a:cubicBezTo>
                <a:cubicBezTo>
                  <a:pt x="18497" y="22"/>
                  <a:pt x="18470" y="1"/>
                  <a:pt x="18426" y="1"/>
                </a:cubicBezTo>
                <a:close/>
                <a:moveTo>
                  <a:pt x="18696" y="1"/>
                </a:moveTo>
                <a:cubicBezTo>
                  <a:pt x="18675" y="1"/>
                  <a:pt x="18632" y="22"/>
                  <a:pt x="18632" y="71"/>
                </a:cubicBezTo>
                <a:cubicBezTo>
                  <a:pt x="18632" y="92"/>
                  <a:pt x="18675" y="136"/>
                  <a:pt x="18696" y="136"/>
                </a:cubicBezTo>
                <a:cubicBezTo>
                  <a:pt x="18740" y="136"/>
                  <a:pt x="18767" y="92"/>
                  <a:pt x="18767" y="71"/>
                </a:cubicBezTo>
                <a:cubicBezTo>
                  <a:pt x="18767" y="22"/>
                  <a:pt x="18740" y="1"/>
                  <a:pt x="18696" y="1"/>
                </a:cubicBezTo>
                <a:close/>
                <a:moveTo>
                  <a:pt x="18966" y="1"/>
                </a:moveTo>
                <a:cubicBezTo>
                  <a:pt x="18945" y="1"/>
                  <a:pt x="18902" y="22"/>
                  <a:pt x="18902" y="71"/>
                </a:cubicBezTo>
                <a:cubicBezTo>
                  <a:pt x="18902" y="92"/>
                  <a:pt x="18945" y="136"/>
                  <a:pt x="18966" y="136"/>
                </a:cubicBezTo>
                <a:cubicBezTo>
                  <a:pt x="19010" y="136"/>
                  <a:pt x="19037" y="92"/>
                  <a:pt x="19037" y="71"/>
                </a:cubicBezTo>
                <a:cubicBezTo>
                  <a:pt x="19037" y="22"/>
                  <a:pt x="19010" y="1"/>
                  <a:pt x="18966" y="1"/>
                </a:cubicBezTo>
                <a:close/>
                <a:moveTo>
                  <a:pt x="19236" y="1"/>
                </a:moveTo>
                <a:cubicBezTo>
                  <a:pt x="19215" y="1"/>
                  <a:pt x="19172" y="22"/>
                  <a:pt x="19172" y="71"/>
                </a:cubicBezTo>
                <a:cubicBezTo>
                  <a:pt x="19172" y="92"/>
                  <a:pt x="19215" y="136"/>
                  <a:pt x="19236" y="136"/>
                </a:cubicBezTo>
                <a:cubicBezTo>
                  <a:pt x="19280" y="136"/>
                  <a:pt x="19307" y="92"/>
                  <a:pt x="19307" y="71"/>
                </a:cubicBezTo>
                <a:cubicBezTo>
                  <a:pt x="19307" y="22"/>
                  <a:pt x="19280" y="1"/>
                  <a:pt x="19236" y="1"/>
                </a:cubicBezTo>
                <a:close/>
                <a:moveTo>
                  <a:pt x="19506" y="1"/>
                </a:moveTo>
                <a:cubicBezTo>
                  <a:pt x="19485" y="1"/>
                  <a:pt x="19442" y="22"/>
                  <a:pt x="19442" y="71"/>
                </a:cubicBezTo>
                <a:cubicBezTo>
                  <a:pt x="19442" y="92"/>
                  <a:pt x="19485" y="136"/>
                  <a:pt x="19506" y="136"/>
                </a:cubicBezTo>
                <a:cubicBezTo>
                  <a:pt x="19550" y="136"/>
                  <a:pt x="19577" y="92"/>
                  <a:pt x="19577" y="71"/>
                </a:cubicBezTo>
                <a:cubicBezTo>
                  <a:pt x="19577" y="22"/>
                  <a:pt x="19550" y="1"/>
                  <a:pt x="19506" y="1"/>
                </a:cubicBezTo>
                <a:close/>
                <a:moveTo>
                  <a:pt x="19776" y="1"/>
                </a:moveTo>
                <a:cubicBezTo>
                  <a:pt x="19755" y="1"/>
                  <a:pt x="19712" y="22"/>
                  <a:pt x="19712" y="71"/>
                </a:cubicBezTo>
                <a:cubicBezTo>
                  <a:pt x="19712" y="92"/>
                  <a:pt x="19755" y="136"/>
                  <a:pt x="19776" y="136"/>
                </a:cubicBezTo>
                <a:cubicBezTo>
                  <a:pt x="19820" y="136"/>
                  <a:pt x="19847" y="92"/>
                  <a:pt x="19847" y="71"/>
                </a:cubicBezTo>
                <a:cubicBezTo>
                  <a:pt x="19847" y="22"/>
                  <a:pt x="19820" y="1"/>
                  <a:pt x="19776" y="1"/>
                </a:cubicBezTo>
                <a:close/>
                <a:moveTo>
                  <a:pt x="20046" y="1"/>
                </a:moveTo>
                <a:cubicBezTo>
                  <a:pt x="20025" y="1"/>
                  <a:pt x="19982" y="22"/>
                  <a:pt x="19982" y="71"/>
                </a:cubicBezTo>
                <a:cubicBezTo>
                  <a:pt x="19982" y="92"/>
                  <a:pt x="20025" y="136"/>
                  <a:pt x="20046" y="136"/>
                </a:cubicBezTo>
                <a:cubicBezTo>
                  <a:pt x="20090" y="136"/>
                  <a:pt x="20117" y="92"/>
                  <a:pt x="20117" y="71"/>
                </a:cubicBezTo>
                <a:cubicBezTo>
                  <a:pt x="20117" y="22"/>
                  <a:pt x="20090" y="1"/>
                  <a:pt x="20046" y="1"/>
                </a:cubicBezTo>
                <a:close/>
                <a:moveTo>
                  <a:pt x="20316" y="1"/>
                </a:moveTo>
                <a:cubicBezTo>
                  <a:pt x="20295" y="1"/>
                  <a:pt x="20252" y="22"/>
                  <a:pt x="20252" y="71"/>
                </a:cubicBezTo>
                <a:cubicBezTo>
                  <a:pt x="20252" y="92"/>
                  <a:pt x="20295" y="136"/>
                  <a:pt x="20316" y="136"/>
                </a:cubicBezTo>
                <a:cubicBezTo>
                  <a:pt x="20360" y="136"/>
                  <a:pt x="20387" y="92"/>
                  <a:pt x="20387" y="71"/>
                </a:cubicBezTo>
                <a:cubicBezTo>
                  <a:pt x="20387" y="22"/>
                  <a:pt x="20360" y="1"/>
                  <a:pt x="20316" y="1"/>
                </a:cubicBezTo>
                <a:close/>
                <a:moveTo>
                  <a:pt x="20586" y="1"/>
                </a:moveTo>
                <a:cubicBezTo>
                  <a:pt x="20565" y="1"/>
                  <a:pt x="20522" y="22"/>
                  <a:pt x="20522" y="71"/>
                </a:cubicBezTo>
                <a:cubicBezTo>
                  <a:pt x="20522" y="92"/>
                  <a:pt x="20565" y="136"/>
                  <a:pt x="20586" y="136"/>
                </a:cubicBezTo>
                <a:cubicBezTo>
                  <a:pt x="20630" y="136"/>
                  <a:pt x="20657" y="92"/>
                  <a:pt x="20657" y="71"/>
                </a:cubicBezTo>
                <a:cubicBezTo>
                  <a:pt x="20657" y="22"/>
                  <a:pt x="20630" y="1"/>
                  <a:pt x="20586" y="1"/>
                </a:cubicBezTo>
                <a:close/>
                <a:moveTo>
                  <a:pt x="20856" y="1"/>
                </a:moveTo>
                <a:cubicBezTo>
                  <a:pt x="20835" y="1"/>
                  <a:pt x="20792" y="22"/>
                  <a:pt x="20792" y="71"/>
                </a:cubicBezTo>
                <a:cubicBezTo>
                  <a:pt x="20792" y="92"/>
                  <a:pt x="20835" y="136"/>
                  <a:pt x="20856" y="136"/>
                </a:cubicBezTo>
                <a:cubicBezTo>
                  <a:pt x="20900" y="136"/>
                  <a:pt x="20927" y="92"/>
                  <a:pt x="20927" y="71"/>
                </a:cubicBezTo>
                <a:cubicBezTo>
                  <a:pt x="20927" y="22"/>
                  <a:pt x="20900" y="1"/>
                  <a:pt x="20856" y="1"/>
                </a:cubicBezTo>
                <a:close/>
                <a:moveTo>
                  <a:pt x="21127" y="1"/>
                </a:moveTo>
                <a:cubicBezTo>
                  <a:pt x="21105" y="1"/>
                  <a:pt x="21062" y="22"/>
                  <a:pt x="21062" y="71"/>
                </a:cubicBezTo>
                <a:cubicBezTo>
                  <a:pt x="21062" y="92"/>
                  <a:pt x="21105" y="136"/>
                  <a:pt x="21127" y="136"/>
                </a:cubicBezTo>
                <a:cubicBezTo>
                  <a:pt x="21170" y="136"/>
                  <a:pt x="21197" y="92"/>
                  <a:pt x="21197" y="71"/>
                </a:cubicBezTo>
                <a:cubicBezTo>
                  <a:pt x="21197" y="22"/>
                  <a:pt x="21170" y="1"/>
                  <a:pt x="21127" y="1"/>
                </a:cubicBezTo>
                <a:close/>
                <a:moveTo>
                  <a:pt x="21397" y="1"/>
                </a:moveTo>
                <a:cubicBezTo>
                  <a:pt x="21375" y="1"/>
                  <a:pt x="21332" y="22"/>
                  <a:pt x="21332" y="71"/>
                </a:cubicBezTo>
                <a:cubicBezTo>
                  <a:pt x="21332" y="92"/>
                  <a:pt x="21375" y="136"/>
                  <a:pt x="21397" y="136"/>
                </a:cubicBezTo>
                <a:cubicBezTo>
                  <a:pt x="21440" y="136"/>
                  <a:pt x="21467" y="92"/>
                  <a:pt x="21467" y="71"/>
                </a:cubicBezTo>
                <a:cubicBezTo>
                  <a:pt x="21467" y="22"/>
                  <a:pt x="21440" y="1"/>
                  <a:pt x="21397" y="1"/>
                </a:cubicBezTo>
                <a:close/>
                <a:moveTo>
                  <a:pt x="21667" y="1"/>
                </a:moveTo>
                <a:cubicBezTo>
                  <a:pt x="21645" y="1"/>
                  <a:pt x="21602" y="22"/>
                  <a:pt x="21602" y="71"/>
                </a:cubicBezTo>
                <a:cubicBezTo>
                  <a:pt x="21602" y="92"/>
                  <a:pt x="21645" y="136"/>
                  <a:pt x="21667" y="136"/>
                </a:cubicBezTo>
                <a:cubicBezTo>
                  <a:pt x="21710" y="136"/>
                  <a:pt x="21737" y="92"/>
                  <a:pt x="21737" y="71"/>
                </a:cubicBezTo>
                <a:cubicBezTo>
                  <a:pt x="21737" y="22"/>
                  <a:pt x="21710" y="1"/>
                  <a:pt x="21667" y="1"/>
                </a:cubicBezTo>
                <a:close/>
                <a:moveTo>
                  <a:pt x="21937" y="1"/>
                </a:moveTo>
                <a:cubicBezTo>
                  <a:pt x="21915" y="1"/>
                  <a:pt x="21872" y="22"/>
                  <a:pt x="21872" y="71"/>
                </a:cubicBezTo>
                <a:cubicBezTo>
                  <a:pt x="21872" y="92"/>
                  <a:pt x="21915" y="136"/>
                  <a:pt x="21937" y="136"/>
                </a:cubicBezTo>
                <a:cubicBezTo>
                  <a:pt x="21980" y="136"/>
                  <a:pt x="22007" y="92"/>
                  <a:pt x="22007" y="71"/>
                </a:cubicBezTo>
                <a:cubicBezTo>
                  <a:pt x="22007" y="22"/>
                  <a:pt x="21980" y="1"/>
                  <a:pt x="21937" y="1"/>
                </a:cubicBezTo>
                <a:close/>
                <a:moveTo>
                  <a:pt x="13658" y="71"/>
                </a:moveTo>
                <a:cubicBezTo>
                  <a:pt x="13609" y="71"/>
                  <a:pt x="13588" y="92"/>
                  <a:pt x="13588" y="136"/>
                </a:cubicBezTo>
                <a:cubicBezTo>
                  <a:pt x="13588" y="157"/>
                  <a:pt x="13609" y="206"/>
                  <a:pt x="13658" y="206"/>
                </a:cubicBezTo>
                <a:cubicBezTo>
                  <a:pt x="13680" y="206"/>
                  <a:pt x="13723" y="157"/>
                  <a:pt x="13723" y="136"/>
                </a:cubicBezTo>
                <a:cubicBezTo>
                  <a:pt x="13723" y="92"/>
                  <a:pt x="13680" y="71"/>
                  <a:pt x="13658" y="71"/>
                </a:cubicBezTo>
                <a:close/>
                <a:moveTo>
                  <a:pt x="13658" y="341"/>
                </a:moveTo>
                <a:cubicBezTo>
                  <a:pt x="13609" y="341"/>
                  <a:pt x="13588" y="362"/>
                  <a:pt x="13588" y="406"/>
                </a:cubicBezTo>
                <a:cubicBezTo>
                  <a:pt x="13588" y="427"/>
                  <a:pt x="13609" y="476"/>
                  <a:pt x="13658" y="476"/>
                </a:cubicBezTo>
                <a:cubicBezTo>
                  <a:pt x="13680" y="476"/>
                  <a:pt x="13723" y="427"/>
                  <a:pt x="13723" y="406"/>
                </a:cubicBezTo>
                <a:cubicBezTo>
                  <a:pt x="13723" y="362"/>
                  <a:pt x="13680" y="341"/>
                  <a:pt x="13658" y="341"/>
                </a:cubicBezTo>
                <a:close/>
                <a:moveTo>
                  <a:pt x="13658" y="611"/>
                </a:moveTo>
                <a:cubicBezTo>
                  <a:pt x="13609" y="611"/>
                  <a:pt x="13588" y="632"/>
                  <a:pt x="13588" y="676"/>
                </a:cubicBezTo>
                <a:cubicBezTo>
                  <a:pt x="13588" y="697"/>
                  <a:pt x="13609" y="746"/>
                  <a:pt x="13658" y="746"/>
                </a:cubicBezTo>
                <a:cubicBezTo>
                  <a:pt x="13680" y="746"/>
                  <a:pt x="13723" y="697"/>
                  <a:pt x="13723" y="676"/>
                </a:cubicBezTo>
                <a:cubicBezTo>
                  <a:pt x="13723" y="632"/>
                  <a:pt x="13680" y="611"/>
                  <a:pt x="13658" y="611"/>
                </a:cubicBezTo>
                <a:close/>
                <a:moveTo>
                  <a:pt x="13658" y="881"/>
                </a:moveTo>
                <a:cubicBezTo>
                  <a:pt x="13609" y="881"/>
                  <a:pt x="13588" y="903"/>
                  <a:pt x="13588" y="946"/>
                </a:cubicBezTo>
                <a:cubicBezTo>
                  <a:pt x="13588" y="967"/>
                  <a:pt x="13609" y="1016"/>
                  <a:pt x="13658" y="1016"/>
                </a:cubicBezTo>
                <a:cubicBezTo>
                  <a:pt x="13680" y="1016"/>
                  <a:pt x="13723" y="967"/>
                  <a:pt x="13723" y="946"/>
                </a:cubicBezTo>
                <a:cubicBezTo>
                  <a:pt x="13723" y="903"/>
                  <a:pt x="13680" y="881"/>
                  <a:pt x="13658" y="881"/>
                </a:cubicBezTo>
                <a:close/>
                <a:moveTo>
                  <a:pt x="13658" y="1151"/>
                </a:moveTo>
                <a:cubicBezTo>
                  <a:pt x="13609" y="1151"/>
                  <a:pt x="13588" y="1173"/>
                  <a:pt x="13588" y="1216"/>
                </a:cubicBezTo>
                <a:cubicBezTo>
                  <a:pt x="13588" y="1237"/>
                  <a:pt x="13609" y="1286"/>
                  <a:pt x="13658" y="1286"/>
                </a:cubicBezTo>
                <a:cubicBezTo>
                  <a:pt x="13680" y="1286"/>
                  <a:pt x="13723" y="1237"/>
                  <a:pt x="13723" y="1216"/>
                </a:cubicBezTo>
                <a:cubicBezTo>
                  <a:pt x="13723" y="1173"/>
                  <a:pt x="13680" y="1151"/>
                  <a:pt x="13658" y="1151"/>
                </a:cubicBezTo>
                <a:close/>
                <a:moveTo>
                  <a:pt x="13658" y="1421"/>
                </a:moveTo>
                <a:cubicBezTo>
                  <a:pt x="13609" y="1421"/>
                  <a:pt x="13588" y="1443"/>
                  <a:pt x="13588" y="1486"/>
                </a:cubicBezTo>
                <a:cubicBezTo>
                  <a:pt x="13588" y="1507"/>
                  <a:pt x="13609" y="1556"/>
                  <a:pt x="13658" y="1556"/>
                </a:cubicBezTo>
                <a:cubicBezTo>
                  <a:pt x="13680" y="1556"/>
                  <a:pt x="13723" y="1507"/>
                  <a:pt x="13723" y="1486"/>
                </a:cubicBezTo>
                <a:cubicBezTo>
                  <a:pt x="13723" y="1443"/>
                  <a:pt x="13680" y="1421"/>
                  <a:pt x="13658" y="1421"/>
                </a:cubicBezTo>
                <a:close/>
                <a:moveTo>
                  <a:pt x="13658" y="1691"/>
                </a:moveTo>
                <a:cubicBezTo>
                  <a:pt x="13609" y="1691"/>
                  <a:pt x="13588" y="1713"/>
                  <a:pt x="13588" y="1756"/>
                </a:cubicBezTo>
                <a:cubicBezTo>
                  <a:pt x="13588" y="1777"/>
                  <a:pt x="13609" y="1826"/>
                  <a:pt x="13658" y="1826"/>
                </a:cubicBezTo>
                <a:cubicBezTo>
                  <a:pt x="13680" y="1826"/>
                  <a:pt x="13723" y="1777"/>
                  <a:pt x="13723" y="1756"/>
                </a:cubicBezTo>
                <a:cubicBezTo>
                  <a:pt x="13723" y="1713"/>
                  <a:pt x="13680" y="1691"/>
                  <a:pt x="13658" y="1691"/>
                </a:cubicBezTo>
                <a:close/>
                <a:moveTo>
                  <a:pt x="13658" y="1961"/>
                </a:moveTo>
                <a:cubicBezTo>
                  <a:pt x="13609" y="1961"/>
                  <a:pt x="13588" y="1983"/>
                  <a:pt x="13588" y="2026"/>
                </a:cubicBezTo>
                <a:cubicBezTo>
                  <a:pt x="13588" y="2047"/>
                  <a:pt x="13609" y="2096"/>
                  <a:pt x="13658" y="2096"/>
                </a:cubicBezTo>
                <a:cubicBezTo>
                  <a:pt x="13680" y="2096"/>
                  <a:pt x="13723" y="2047"/>
                  <a:pt x="13723" y="2026"/>
                </a:cubicBezTo>
                <a:cubicBezTo>
                  <a:pt x="13723" y="1983"/>
                  <a:pt x="13680" y="1961"/>
                  <a:pt x="13658" y="1961"/>
                </a:cubicBezTo>
                <a:close/>
                <a:moveTo>
                  <a:pt x="13658" y="2231"/>
                </a:moveTo>
                <a:cubicBezTo>
                  <a:pt x="13609" y="2231"/>
                  <a:pt x="13588" y="2253"/>
                  <a:pt x="13588" y="2296"/>
                </a:cubicBezTo>
                <a:cubicBezTo>
                  <a:pt x="13588" y="2317"/>
                  <a:pt x="13609" y="2366"/>
                  <a:pt x="13658" y="2366"/>
                </a:cubicBezTo>
                <a:cubicBezTo>
                  <a:pt x="13680" y="2366"/>
                  <a:pt x="13723" y="2317"/>
                  <a:pt x="13723" y="2296"/>
                </a:cubicBezTo>
                <a:cubicBezTo>
                  <a:pt x="13723" y="2253"/>
                  <a:pt x="13680" y="2231"/>
                  <a:pt x="13658" y="2231"/>
                </a:cubicBezTo>
                <a:close/>
                <a:moveTo>
                  <a:pt x="13658" y="2501"/>
                </a:moveTo>
                <a:cubicBezTo>
                  <a:pt x="13609" y="2501"/>
                  <a:pt x="13588" y="2523"/>
                  <a:pt x="13588" y="2566"/>
                </a:cubicBezTo>
                <a:cubicBezTo>
                  <a:pt x="13588" y="2587"/>
                  <a:pt x="13609" y="2636"/>
                  <a:pt x="13658" y="2636"/>
                </a:cubicBezTo>
                <a:cubicBezTo>
                  <a:pt x="13680" y="2636"/>
                  <a:pt x="13723" y="2587"/>
                  <a:pt x="13723" y="2566"/>
                </a:cubicBezTo>
                <a:cubicBezTo>
                  <a:pt x="13723" y="2523"/>
                  <a:pt x="13680" y="2501"/>
                  <a:pt x="13658" y="2501"/>
                </a:cubicBezTo>
                <a:close/>
                <a:moveTo>
                  <a:pt x="13658" y="2771"/>
                </a:moveTo>
                <a:cubicBezTo>
                  <a:pt x="13609" y="2771"/>
                  <a:pt x="13588" y="2793"/>
                  <a:pt x="13588" y="2836"/>
                </a:cubicBezTo>
                <a:cubicBezTo>
                  <a:pt x="13588" y="2857"/>
                  <a:pt x="13609" y="2906"/>
                  <a:pt x="13658" y="2906"/>
                </a:cubicBezTo>
                <a:cubicBezTo>
                  <a:pt x="13680" y="2906"/>
                  <a:pt x="13723" y="2857"/>
                  <a:pt x="13723" y="2836"/>
                </a:cubicBezTo>
                <a:cubicBezTo>
                  <a:pt x="13723" y="2793"/>
                  <a:pt x="13680" y="2771"/>
                  <a:pt x="13658" y="2771"/>
                </a:cubicBezTo>
                <a:close/>
                <a:moveTo>
                  <a:pt x="13658" y="3041"/>
                </a:moveTo>
                <a:cubicBezTo>
                  <a:pt x="13609" y="3041"/>
                  <a:pt x="13588" y="3063"/>
                  <a:pt x="13588" y="3106"/>
                </a:cubicBezTo>
                <a:cubicBezTo>
                  <a:pt x="13588" y="3127"/>
                  <a:pt x="13609" y="3176"/>
                  <a:pt x="13658" y="3176"/>
                </a:cubicBezTo>
                <a:cubicBezTo>
                  <a:pt x="13680" y="3176"/>
                  <a:pt x="13723" y="3127"/>
                  <a:pt x="13723" y="3106"/>
                </a:cubicBezTo>
                <a:cubicBezTo>
                  <a:pt x="13723" y="3063"/>
                  <a:pt x="13680" y="3041"/>
                  <a:pt x="13658" y="3041"/>
                </a:cubicBezTo>
                <a:close/>
                <a:moveTo>
                  <a:pt x="5601" y="3106"/>
                </a:moveTo>
                <a:cubicBezTo>
                  <a:pt x="5579" y="3106"/>
                  <a:pt x="5536" y="3127"/>
                  <a:pt x="5536" y="3176"/>
                </a:cubicBezTo>
                <a:cubicBezTo>
                  <a:pt x="5536" y="3198"/>
                  <a:pt x="5579" y="3241"/>
                  <a:pt x="5601" y="3241"/>
                </a:cubicBezTo>
                <a:cubicBezTo>
                  <a:pt x="5644" y="3241"/>
                  <a:pt x="5671" y="3198"/>
                  <a:pt x="5671" y="3176"/>
                </a:cubicBezTo>
                <a:cubicBezTo>
                  <a:pt x="5671" y="3127"/>
                  <a:pt x="5644" y="3106"/>
                  <a:pt x="5601" y="3106"/>
                </a:cubicBezTo>
                <a:close/>
                <a:moveTo>
                  <a:pt x="5871" y="3106"/>
                </a:moveTo>
                <a:cubicBezTo>
                  <a:pt x="5849" y="3106"/>
                  <a:pt x="5806" y="3127"/>
                  <a:pt x="5806" y="3176"/>
                </a:cubicBezTo>
                <a:cubicBezTo>
                  <a:pt x="5806" y="3198"/>
                  <a:pt x="5849" y="3241"/>
                  <a:pt x="5871" y="3241"/>
                </a:cubicBezTo>
                <a:cubicBezTo>
                  <a:pt x="5914" y="3241"/>
                  <a:pt x="5941" y="3198"/>
                  <a:pt x="5941" y="3176"/>
                </a:cubicBezTo>
                <a:cubicBezTo>
                  <a:pt x="5941" y="3127"/>
                  <a:pt x="5914" y="3106"/>
                  <a:pt x="5871" y="3106"/>
                </a:cubicBezTo>
                <a:close/>
                <a:moveTo>
                  <a:pt x="6141" y="3106"/>
                </a:moveTo>
                <a:cubicBezTo>
                  <a:pt x="6119" y="3106"/>
                  <a:pt x="6076" y="3127"/>
                  <a:pt x="6076" y="3176"/>
                </a:cubicBezTo>
                <a:cubicBezTo>
                  <a:pt x="6076" y="3198"/>
                  <a:pt x="6119" y="3241"/>
                  <a:pt x="6141" y="3241"/>
                </a:cubicBezTo>
                <a:cubicBezTo>
                  <a:pt x="6184" y="3241"/>
                  <a:pt x="6211" y="3198"/>
                  <a:pt x="6211" y="3176"/>
                </a:cubicBezTo>
                <a:cubicBezTo>
                  <a:pt x="6211" y="3127"/>
                  <a:pt x="6184" y="3106"/>
                  <a:pt x="6141" y="3106"/>
                </a:cubicBezTo>
                <a:close/>
                <a:moveTo>
                  <a:pt x="6411" y="3106"/>
                </a:moveTo>
                <a:cubicBezTo>
                  <a:pt x="6389" y="3106"/>
                  <a:pt x="6346" y="3127"/>
                  <a:pt x="6346" y="3176"/>
                </a:cubicBezTo>
                <a:cubicBezTo>
                  <a:pt x="6346" y="3198"/>
                  <a:pt x="6389" y="3241"/>
                  <a:pt x="6411" y="3241"/>
                </a:cubicBezTo>
                <a:cubicBezTo>
                  <a:pt x="6454" y="3241"/>
                  <a:pt x="6481" y="3198"/>
                  <a:pt x="6481" y="3176"/>
                </a:cubicBezTo>
                <a:cubicBezTo>
                  <a:pt x="6481" y="3127"/>
                  <a:pt x="6454" y="3106"/>
                  <a:pt x="6411" y="3106"/>
                </a:cubicBezTo>
                <a:close/>
                <a:moveTo>
                  <a:pt x="6681" y="3106"/>
                </a:moveTo>
                <a:cubicBezTo>
                  <a:pt x="6659" y="3106"/>
                  <a:pt x="6616" y="3127"/>
                  <a:pt x="6616" y="3176"/>
                </a:cubicBezTo>
                <a:cubicBezTo>
                  <a:pt x="6616" y="3198"/>
                  <a:pt x="6659" y="3241"/>
                  <a:pt x="6681" y="3241"/>
                </a:cubicBezTo>
                <a:cubicBezTo>
                  <a:pt x="6724" y="3241"/>
                  <a:pt x="6751" y="3198"/>
                  <a:pt x="6751" y="3176"/>
                </a:cubicBezTo>
                <a:cubicBezTo>
                  <a:pt x="6751" y="3127"/>
                  <a:pt x="6724" y="3106"/>
                  <a:pt x="6681" y="3106"/>
                </a:cubicBezTo>
                <a:close/>
                <a:moveTo>
                  <a:pt x="6951" y="3106"/>
                </a:moveTo>
                <a:cubicBezTo>
                  <a:pt x="6929" y="3106"/>
                  <a:pt x="6886" y="3127"/>
                  <a:pt x="6886" y="3176"/>
                </a:cubicBezTo>
                <a:cubicBezTo>
                  <a:pt x="6886" y="3198"/>
                  <a:pt x="6929" y="3241"/>
                  <a:pt x="6951" y="3241"/>
                </a:cubicBezTo>
                <a:cubicBezTo>
                  <a:pt x="6994" y="3241"/>
                  <a:pt x="7021" y="3198"/>
                  <a:pt x="7021" y="3176"/>
                </a:cubicBezTo>
                <a:cubicBezTo>
                  <a:pt x="7021" y="3127"/>
                  <a:pt x="6994" y="3106"/>
                  <a:pt x="6951" y="3106"/>
                </a:cubicBezTo>
                <a:close/>
                <a:moveTo>
                  <a:pt x="7221" y="3106"/>
                </a:moveTo>
                <a:cubicBezTo>
                  <a:pt x="7199" y="3106"/>
                  <a:pt x="7156" y="3127"/>
                  <a:pt x="7156" y="3176"/>
                </a:cubicBezTo>
                <a:cubicBezTo>
                  <a:pt x="7156" y="3198"/>
                  <a:pt x="7199" y="3241"/>
                  <a:pt x="7221" y="3241"/>
                </a:cubicBezTo>
                <a:cubicBezTo>
                  <a:pt x="7264" y="3241"/>
                  <a:pt x="7291" y="3198"/>
                  <a:pt x="7291" y="3176"/>
                </a:cubicBezTo>
                <a:cubicBezTo>
                  <a:pt x="7291" y="3127"/>
                  <a:pt x="7264" y="3106"/>
                  <a:pt x="7221" y="3106"/>
                </a:cubicBezTo>
                <a:close/>
                <a:moveTo>
                  <a:pt x="7491" y="3106"/>
                </a:moveTo>
                <a:cubicBezTo>
                  <a:pt x="7469" y="3106"/>
                  <a:pt x="7426" y="3127"/>
                  <a:pt x="7426" y="3176"/>
                </a:cubicBezTo>
                <a:cubicBezTo>
                  <a:pt x="7426" y="3198"/>
                  <a:pt x="7469" y="3241"/>
                  <a:pt x="7491" y="3241"/>
                </a:cubicBezTo>
                <a:cubicBezTo>
                  <a:pt x="7534" y="3241"/>
                  <a:pt x="7561" y="3198"/>
                  <a:pt x="7561" y="3176"/>
                </a:cubicBezTo>
                <a:cubicBezTo>
                  <a:pt x="7561" y="3127"/>
                  <a:pt x="7534" y="3106"/>
                  <a:pt x="7491" y="3106"/>
                </a:cubicBezTo>
                <a:close/>
                <a:moveTo>
                  <a:pt x="7761" y="3106"/>
                </a:moveTo>
                <a:cubicBezTo>
                  <a:pt x="7739" y="3106"/>
                  <a:pt x="7696" y="3127"/>
                  <a:pt x="7696" y="3176"/>
                </a:cubicBezTo>
                <a:cubicBezTo>
                  <a:pt x="7696" y="3198"/>
                  <a:pt x="7739" y="3241"/>
                  <a:pt x="7761" y="3241"/>
                </a:cubicBezTo>
                <a:cubicBezTo>
                  <a:pt x="7804" y="3241"/>
                  <a:pt x="7831" y="3198"/>
                  <a:pt x="7831" y="3176"/>
                </a:cubicBezTo>
                <a:cubicBezTo>
                  <a:pt x="7831" y="3127"/>
                  <a:pt x="7804" y="3106"/>
                  <a:pt x="7761" y="3106"/>
                </a:cubicBezTo>
                <a:close/>
                <a:moveTo>
                  <a:pt x="8031" y="3106"/>
                </a:moveTo>
                <a:cubicBezTo>
                  <a:pt x="8009" y="3106"/>
                  <a:pt x="7966" y="3127"/>
                  <a:pt x="7966" y="3176"/>
                </a:cubicBezTo>
                <a:cubicBezTo>
                  <a:pt x="7966" y="3198"/>
                  <a:pt x="8009" y="3241"/>
                  <a:pt x="8031" y="3241"/>
                </a:cubicBezTo>
                <a:cubicBezTo>
                  <a:pt x="8074" y="3241"/>
                  <a:pt x="8101" y="3198"/>
                  <a:pt x="8101" y="3176"/>
                </a:cubicBezTo>
                <a:cubicBezTo>
                  <a:pt x="8101" y="3127"/>
                  <a:pt x="8074" y="3106"/>
                  <a:pt x="8031" y="3106"/>
                </a:cubicBezTo>
                <a:close/>
                <a:moveTo>
                  <a:pt x="8301" y="3106"/>
                </a:moveTo>
                <a:cubicBezTo>
                  <a:pt x="8279" y="3106"/>
                  <a:pt x="8236" y="3127"/>
                  <a:pt x="8236" y="3176"/>
                </a:cubicBezTo>
                <a:cubicBezTo>
                  <a:pt x="8236" y="3198"/>
                  <a:pt x="8279" y="3241"/>
                  <a:pt x="8301" y="3241"/>
                </a:cubicBezTo>
                <a:cubicBezTo>
                  <a:pt x="8344" y="3241"/>
                  <a:pt x="8371" y="3198"/>
                  <a:pt x="8371" y="3176"/>
                </a:cubicBezTo>
                <a:cubicBezTo>
                  <a:pt x="8371" y="3127"/>
                  <a:pt x="8344" y="3106"/>
                  <a:pt x="8301" y="3106"/>
                </a:cubicBezTo>
                <a:close/>
                <a:moveTo>
                  <a:pt x="8571" y="3106"/>
                </a:moveTo>
                <a:cubicBezTo>
                  <a:pt x="8549" y="3106"/>
                  <a:pt x="8506" y="3127"/>
                  <a:pt x="8506" y="3176"/>
                </a:cubicBezTo>
                <a:cubicBezTo>
                  <a:pt x="8506" y="3198"/>
                  <a:pt x="8549" y="3241"/>
                  <a:pt x="8571" y="3241"/>
                </a:cubicBezTo>
                <a:cubicBezTo>
                  <a:pt x="8614" y="3241"/>
                  <a:pt x="8641" y="3198"/>
                  <a:pt x="8641" y="3176"/>
                </a:cubicBezTo>
                <a:cubicBezTo>
                  <a:pt x="8641" y="3127"/>
                  <a:pt x="8614" y="3106"/>
                  <a:pt x="8571" y="3106"/>
                </a:cubicBezTo>
                <a:close/>
                <a:moveTo>
                  <a:pt x="8841" y="3106"/>
                </a:moveTo>
                <a:cubicBezTo>
                  <a:pt x="8819" y="3106"/>
                  <a:pt x="8776" y="3127"/>
                  <a:pt x="8776" y="3176"/>
                </a:cubicBezTo>
                <a:cubicBezTo>
                  <a:pt x="8776" y="3198"/>
                  <a:pt x="8819" y="3241"/>
                  <a:pt x="8841" y="3241"/>
                </a:cubicBezTo>
                <a:cubicBezTo>
                  <a:pt x="8884" y="3241"/>
                  <a:pt x="8911" y="3198"/>
                  <a:pt x="8911" y="3176"/>
                </a:cubicBezTo>
                <a:cubicBezTo>
                  <a:pt x="8911" y="3127"/>
                  <a:pt x="8884" y="3106"/>
                  <a:pt x="8841" y="3106"/>
                </a:cubicBezTo>
                <a:close/>
                <a:moveTo>
                  <a:pt x="9111" y="3106"/>
                </a:moveTo>
                <a:cubicBezTo>
                  <a:pt x="9089" y="3106"/>
                  <a:pt x="9046" y="3127"/>
                  <a:pt x="9046" y="3176"/>
                </a:cubicBezTo>
                <a:cubicBezTo>
                  <a:pt x="9046" y="3198"/>
                  <a:pt x="9089" y="3241"/>
                  <a:pt x="9111" y="3241"/>
                </a:cubicBezTo>
                <a:cubicBezTo>
                  <a:pt x="9154" y="3241"/>
                  <a:pt x="9181" y="3198"/>
                  <a:pt x="9181" y="3176"/>
                </a:cubicBezTo>
                <a:cubicBezTo>
                  <a:pt x="9181" y="3127"/>
                  <a:pt x="9154" y="3106"/>
                  <a:pt x="9111" y="3106"/>
                </a:cubicBezTo>
                <a:close/>
                <a:moveTo>
                  <a:pt x="9381" y="3106"/>
                </a:moveTo>
                <a:cubicBezTo>
                  <a:pt x="9359" y="3106"/>
                  <a:pt x="9316" y="3127"/>
                  <a:pt x="9316" y="3176"/>
                </a:cubicBezTo>
                <a:cubicBezTo>
                  <a:pt x="9316" y="3198"/>
                  <a:pt x="9359" y="3241"/>
                  <a:pt x="9381" y="3241"/>
                </a:cubicBezTo>
                <a:cubicBezTo>
                  <a:pt x="9424" y="3241"/>
                  <a:pt x="9451" y="3198"/>
                  <a:pt x="9451" y="3176"/>
                </a:cubicBezTo>
                <a:cubicBezTo>
                  <a:pt x="9451" y="3127"/>
                  <a:pt x="9424" y="3106"/>
                  <a:pt x="9381" y="3106"/>
                </a:cubicBezTo>
                <a:close/>
                <a:moveTo>
                  <a:pt x="9651" y="3106"/>
                </a:moveTo>
                <a:cubicBezTo>
                  <a:pt x="9629" y="3106"/>
                  <a:pt x="9586" y="3127"/>
                  <a:pt x="9586" y="3176"/>
                </a:cubicBezTo>
                <a:cubicBezTo>
                  <a:pt x="9586" y="3198"/>
                  <a:pt x="9629" y="3241"/>
                  <a:pt x="9651" y="3241"/>
                </a:cubicBezTo>
                <a:cubicBezTo>
                  <a:pt x="9694" y="3241"/>
                  <a:pt x="9721" y="3198"/>
                  <a:pt x="9721" y="3176"/>
                </a:cubicBezTo>
                <a:cubicBezTo>
                  <a:pt x="9721" y="3127"/>
                  <a:pt x="9694" y="3106"/>
                  <a:pt x="9651" y="3106"/>
                </a:cubicBezTo>
                <a:close/>
                <a:moveTo>
                  <a:pt x="9921" y="3106"/>
                </a:moveTo>
                <a:cubicBezTo>
                  <a:pt x="9899" y="3106"/>
                  <a:pt x="9856" y="3127"/>
                  <a:pt x="9856" y="3176"/>
                </a:cubicBezTo>
                <a:cubicBezTo>
                  <a:pt x="9856" y="3198"/>
                  <a:pt x="9899" y="3241"/>
                  <a:pt x="9921" y="3241"/>
                </a:cubicBezTo>
                <a:cubicBezTo>
                  <a:pt x="9964" y="3241"/>
                  <a:pt x="9991" y="3198"/>
                  <a:pt x="9991" y="3176"/>
                </a:cubicBezTo>
                <a:cubicBezTo>
                  <a:pt x="9991" y="3127"/>
                  <a:pt x="9964" y="3106"/>
                  <a:pt x="9921" y="3106"/>
                </a:cubicBezTo>
                <a:close/>
                <a:moveTo>
                  <a:pt x="10191" y="3106"/>
                </a:moveTo>
                <a:cubicBezTo>
                  <a:pt x="10169" y="3106"/>
                  <a:pt x="10126" y="3127"/>
                  <a:pt x="10126" y="3176"/>
                </a:cubicBezTo>
                <a:cubicBezTo>
                  <a:pt x="10126" y="3198"/>
                  <a:pt x="10169" y="3241"/>
                  <a:pt x="10191" y="3241"/>
                </a:cubicBezTo>
                <a:cubicBezTo>
                  <a:pt x="10234" y="3241"/>
                  <a:pt x="10261" y="3198"/>
                  <a:pt x="10261" y="3176"/>
                </a:cubicBezTo>
                <a:cubicBezTo>
                  <a:pt x="10261" y="3127"/>
                  <a:pt x="10234" y="3106"/>
                  <a:pt x="10191" y="3106"/>
                </a:cubicBezTo>
                <a:close/>
                <a:moveTo>
                  <a:pt x="10461" y="3106"/>
                </a:moveTo>
                <a:cubicBezTo>
                  <a:pt x="10439" y="3106"/>
                  <a:pt x="10396" y="3127"/>
                  <a:pt x="10396" y="3176"/>
                </a:cubicBezTo>
                <a:cubicBezTo>
                  <a:pt x="10396" y="3198"/>
                  <a:pt x="10439" y="3241"/>
                  <a:pt x="10461" y="3241"/>
                </a:cubicBezTo>
                <a:cubicBezTo>
                  <a:pt x="10504" y="3241"/>
                  <a:pt x="10531" y="3198"/>
                  <a:pt x="10531" y="3176"/>
                </a:cubicBezTo>
                <a:cubicBezTo>
                  <a:pt x="10531" y="3127"/>
                  <a:pt x="10504" y="3106"/>
                  <a:pt x="10461" y="3106"/>
                </a:cubicBezTo>
                <a:close/>
                <a:moveTo>
                  <a:pt x="10731" y="3106"/>
                </a:moveTo>
                <a:cubicBezTo>
                  <a:pt x="10709" y="3106"/>
                  <a:pt x="10666" y="3127"/>
                  <a:pt x="10666" y="3176"/>
                </a:cubicBezTo>
                <a:cubicBezTo>
                  <a:pt x="10666" y="3198"/>
                  <a:pt x="10709" y="3241"/>
                  <a:pt x="10731" y="3241"/>
                </a:cubicBezTo>
                <a:cubicBezTo>
                  <a:pt x="10774" y="3241"/>
                  <a:pt x="10801" y="3198"/>
                  <a:pt x="10801" y="3176"/>
                </a:cubicBezTo>
                <a:cubicBezTo>
                  <a:pt x="10801" y="3127"/>
                  <a:pt x="10774" y="3106"/>
                  <a:pt x="10731" y="3106"/>
                </a:cubicBezTo>
                <a:close/>
                <a:moveTo>
                  <a:pt x="11001" y="3106"/>
                </a:moveTo>
                <a:cubicBezTo>
                  <a:pt x="10979" y="3106"/>
                  <a:pt x="10936" y="3127"/>
                  <a:pt x="10936" y="3176"/>
                </a:cubicBezTo>
                <a:cubicBezTo>
                  <a:pt x="10936" y="3198"/>
                  <a:pt x="10979" y="3241"/>
                  <a:pt x="11001" y="3241"/>
                </a:cubicBezTo>
                <a:cubicBezTo>
                  <a:pt x="11044" y="3241"/>
                  <a:pt x="11071" y="3198"/>
                  <a:pt x="11071" y="3176"/>
                </a:cubicBezTo>
                <a:cubicBezTo>
                  <a:pt x="11071" y="3127"/>
                  <a:pt x="11044" y="3106"/>
                  <a:pt x="11001" y="3106"/>
                </a:cubicBezTo>
                <a:close/>
                <a:moveTo>
                  <a:pt x="11271" y="3106"/>
                </a:moveTo>
                <a:cubicBezTo>
                  <a:pt x="11249" y="3106"/>
                  <a:pt x="11206" y="3127"/>
                  <a:pt x="11206" y="3176"/>
                </a:cubicBezTo>
                <a:cubicBezTo>
                  <a:pt x="11206" y="3198"/>
                  <a:pt x="11249" y="3241"/>
                  <a:pt x="11271" y="3241"/>
                </a:cubicBezTo>
                <a:cubicBezTo>
                  <a:pt x="11314" y="3241"/>
                  <a:pt x="11341" y="3198"/>
                  <a:pt x="11341" y="3176"/>
                </a:cubicBezTo>
                <a:cubicBezTo>
                  <a:pt x="11341" y="3127"/>
                  <a:pt x="11314" y="3106"/>
                  <a:pt x="11271" y="3106"/>
                </a:cubicBezTo>
                <a:close/>
                <a:moveTo>
                  <a:pt x="11541" y="3106"/>
                </a:moveTo>
                <a:cubicBezTo>
                  <a:pt x="11519" y="3106"/>
                  <a:pt x="11476" y="3127"/>
                  <a:pt x="11476" y="3176"/>
                </a:cubicBezTo>
                <a:cubicBezTo>
                  <a:pt x="11476" y="3198"/>
                  <a:pt x="11519" y="3241"/>
                  <a:pt x="11541" y="3241"/>
                </a:cubicBezTo>
                <a:cubicBezTo>
                  <a:pt x="11584" y="3241"/>
                  <a:pt x="11611" y="3198"/>
                  <a:pt x="11611" y="3176"/>
                </a:cubicBezTo>
                <a:cubicBezTo>
                  <a:pt x="11611" y="3127"/>
                  <a:pt x="11584" y="3106"/>
                  <a:pt x="11541" y="3106"/>
                </a:cubicBezTo>
                <a:close/>
                <a:moveTo>
                  <a:pt x="11811" y="3106"/>
                </a:moveTo>
                <a:cubicBezTo>
                  <a:pt x="11789" y="3106"/>
                  <a:pt x="11746" y="3127"/>
                  <a:pt x="11746" y="3176"/>
                </a:cubicBezTo>
                <a:cubicBezTo>
                  <a:pt x="11746" y="3198"/>
                  <a:pt x="11789" y="3241"/>
                  <a:pt x="11811" y="3241"/>
                </a:cubicBezTo>
                <a:cubicBezTo>
                  <a:pt x="11854" y="3241"/>
                  <a:pt x="11881" y="3198"/>
                  <a:pt x="11881" y="3176"/>
                </a:cubicBezTo>
                <a:cubicBezTo>
                  <a:pt x="11881" y="3127"/>
                  <a:pt x="11854" y="3106"/>
                  <a:pt x="11811" y="3106"/>
                </a:cubicBezTo>
                <a:close/>
                <a:moveTo>
                  <a:pt x="12081" y="3106"/>
                </a:moveTo>
                <a:cubicBezTo>
                  <a:pt x="12059" y="3106"/>
                  <a:pt x="12016" y="3127"/>
                  <a:pt x="12016" y="3176"/>
                </a:cubicBezTo>
                <a:cubicBezTo>
                  <a:pt x="12016" y="3198"/>
                  <a:pt x="12059" y="3241"/>
                  <a:pt x="12081" y="3241"/>
                </a:cubicBezTo>
                <a:cubicBezTo>
                  <a:pt x="12124" y="3241"/>
                  <a:pt x="12151" y="3198"/>
                  <a:pt x="12151" y="3176"/>
                </a:cubicBezTo>
                <a:cubicBezTo>
                  <a:pt x="12151" y="3127"/>
                  <a:pt x="12124" y="3106"/>
                  <a:pt x="12081" y="3106"/>
                </a:cubicBezTo>
                <a:close/>
                <a:moveTo>
                  <a:pt x="12351" y="3106"/>
                </a:moveTo>
                <a:cubicBezTo>
                  <a:pt x="12329" y="3106"/>
                  <a:pt x="12286" y="3127"/>
                  <a:pt x="12286" y="3176"/>
                </a:cubicBezTo>
                <a:cubicBezTo>
                  <a:pt x="12286" y="3198"/>
                  <a:pt x="12329" y="3241"/>
                  <a:pt x="12351" y="3241"/>
                </a:cubicBezTo>
                <a:cubicBezTo>
                  <a:pt x="12394" y="3241"/>
                  <a:pt x="12421" y="3198"/>
                  <a:pt x="12421" y="3176"/>
                </a:cubicBezTo>
                <a:cubicBezTo>
                  <a:pt x="12421" y="3127"/>
                  <a:pt x="12394" y="3106"/>
                  <a:pt x="12351" y="3106"/>
                </a:cubicBezTo>
                <a:close/>
                <a:moveTo>
                  <a:pt x="12621" y="3106"/>
                </a:moveTo>
                <a:cubicBezTo>
                  <a:pt x="12599" y="3106"/>
                  <a:pt x="12556" y="3127"/>
                  <a:pt x="12556" y="3176"/>
                </a:cubicBezTo>
                <a:cubicBezTo>
                  <a:pt x="12556" y="3198"/>
                  <a:pt x="12599" y="3241"/>
                  <a:pt x="12621" y="3241"/>
                </a:cubicBezTo>
                <a:cubicBezTo>
                  <a:pt x="12664" y="3241"/>
                  <a:pt x="12691" y="3198"/>
                  <a:pt x="12691" y="3176"/>
                </a:cubicBezTo>
                <a:cubicBezTo>
                  <a:pt x="12691" y="3127"/>
                  <a:pt x="12664" y="3106"/>
                  <a:pt x="12621" y="3106"/>
                </a:cubicBezTo>
                <a:close/>
                <a:moveTo>
                  <a:pt x="12891" y="3106"/>
                </a:moveTo>
                <a:cubicBezTo>
                  <a:pt x="12869" y="3106"/>
                  <a:pt x="12826" y="3127"/>
                  <a:pt x="12826" y="3176"/>
                </a:cubicBezTo>
                <a:cubicBezTo>
                  <a:pt x="12826" y="3198"/>
                  <a:pt x="12869" y="3241"/>
                  <a:pt x="12891" y="3241"/>
                </a:cubicBezTo>
                <a:cubicBezTo>
                  <a:pt x="12934" y="3241"/>
                  <a:pt x="12961" y="3198"/>
                  <a:pt x="12961" y="3176"/>
                </a:cubicBezTo>
                <a:cubicBezTo>
                  <a:pt x="12961" y="3127"/>
                  <a:pt x="12934" y="3106"/>
                  <a:pt x="12891" y="3106"/>
                </a:cubicBezTo>
                <a:close/>
                <a:moveTo>
                  <a:pt x="13161" y="3106"/>
                </a:moveTo>
                <a:cubicBezTo>
                  <a:pt x="13140" y="3106"/>
                  <a:pt x="13096" y="3127"/>
                  <a:pt x="13096" y="3176"/>
                </a:cubicBezTo>
                <a:cubicBezTo>
                  <a:pt x="13096" y="3198"/>
                  <a:pt x="13140" y="3241"/>
                  <a:pt x="13161" y="3241"/>
                </a:cubicBezTo>
                <a:cubicBezTo>
                  <a:pt x="13204" y="3241"/>
                  <a:pt x="13231" y="3198"/>
                  <a:pt x="13231" y="3176"/>
                </a:cubicBezTo>
                <a:cubicBezTo>
                  <a:pt x="13231" y="3127"/>
                  <a:pt x="13204" y="3106"/>
                  <a:pt x="13161" y="3106"/>
                </a:cubicBezTo>
                <a:close/>
                <a:moveTo>
                  <a:pt x="13431" y="3106"/>
                </a:moveTo>
                <a:cubicBezTo>
                  <a:pt x="13410" y="3106"/>
                  <a:pt x="13366" y="3127"/>
                  <a:pt x="13366" y="3176"/>
                </a:cubicBezTo>
                <a:cubicBezTo>
                  <a:pt x="13366" y="3198"/>
                  <a:pt x="13410" y="3241"/>
                  <a:pt x="13431" y="3241"/>
                </a:cubicBezTo>
                <a:cubicBezTo>
                  <a:pt x="13474" y="3241"/>
                  <a:pt x="13501" y="3198"/>
                  <a:pt x="13501" y="3176"/>
                </a:cubicBezTo>
                <a:cubicBezTo>
                  <a:pt x="13501" y="3127"/>
                  <a:pt x="13474" y="3106"/>
                  <a:pt x="13431" y="3106"/>
                </a:cubicBezTo>
                <a:close/>
                <a:moveTo>
                  <a:pt x="5509" y="3262"/>
                </a:moveTo>
                <a:cubicBezTo>
                  <a:pt x="5466" y="3262"/>
                  <a:pt x="5444" y="3289"/>
                  <a:pt x="5444" y="3333"/>
                </a:cubicBezTo>
                <a:cubicBezTo>
                  <a:pt x="5444" y="3376"/>
                  <a:pt x="5466" y="3397"/>
                  <a:pt x="5509" y="3397"/>
                </a:cubicBezTo>
                <a:cubicBezTo>
                  <a:pt x="5536" y="3397"/>
                  <a:pt x="5579" y="3376"/>
                  <a:pt x="5579" y="3333"/>
                </a:cubicBezTo>
                <a:cubicBezTo>
                  <a:pt x="5579" y="3289"/>
                  <a:pt x="5536" y="3262"/>
                  <a:pt x="5509" y="3262"/>
                </a:cubicBezTo>
                <a:close/>
                <a:moveTo>
                  <a:pt x="5509" y="3532"/>
                </a:moveTo>
                <a:cubicBezTo>
                  <a:pt x="5466" y="3532"/>
                  <a:pt x="5444" y="3559"/>
                  <a:pt x="5444" y="3603"/>
                </a:cubicBezTo>
                <a:cubicBezTo>
                  <a:pt x="5444" y="3646"/>
                  <a:pt x="5466" y="3667"/>
                  <a:pt x="5509" y="3667"/>
                </a:cubicBezTo>
                <a:cubicBezTo>
                  <a:pt x="5536" y="3667"/>
                  <a:pt x="5579" y="3646"/>
                  <a:pt x="5579" y="3603"/>
                </a:cubicBezTo>
                <a:cubicBezTo>
                  <a:pt x="5579" y="3559"/>
                  <a:pt x="5536" y="3532"/>
                  <a:pt x="5509" y="3532"/>
                </a:cubicBezTo>
                <a:close/>
                <a:moveTo>
                  <a:pt x="5509" y="3802"/>
                </a:moveTo>
                <a:cubicBezTo>
                  <a:pt x="5466" y="3802"/>
                  <a:pt x="5444" y="3829"/>
                  <a:pt x="5444" y="3873"/>
                </a:cubicBezTo>
                <a:cubicBezTo>
                  <a:pt x="5444" y="3916"/>
                  <a:pt x="5466" y="3937"/>
                  <a:pt x="5509" y="3937"/>
                </a:cubicBezTo>
                <a:cubicBezTo>
                  <a:pt x="5536" y="3937"/>
                  <a:pt x="5579" y="3916"/>
                  <a:pt x="5579" y="3873"/>
                </a:cubicBezTo>
                <a:cubicBezTo>
                  <a:pt x="5579" y="3829"/>
                  <a:pt x="5536" y="3802"/>
                  <a:pt x="5509" y="3802"/>
                </a:cubicBezTo>
                <a:close/>
                <a:moveTo>
                  <a:pt x="5509" y="4072"/>
                </a:moveTo>
                <a:cubicBezTo>
                  <a:pt x="5466" y="4072"/>
                  <a:pt x="5444" y="4099"/>
                  <a:pt x="5444" y="4143"/>
                </a:cubicBezTo>
                <a:cubicBezTo>
                  <a:pt x="5444" y="4186"/>
                  <a:pt x="5466" y="4207"/>
                  <a:pt x="5509" y="4207"/>
                </a:cubicBezTo>
                <a:cubicBezTo>
                  <a:pt x="5536" y="4207"/>
                  <a:pt x="5579" y="4186"/>
                  <a:pt x="5579" y="4143"/>
                </a:cubicBezTo>
                <a:cubicBezTo>
                  <a:pt x="5579" y="4099"/>
                  <a:pt x="5536" y="4072"/>
                  <a:pt x="5509" y="4072"/>
                </a:cubicBezTo>
                <a:close/>
                <a:moveTo>
                  <a:pt x="5509" y="4342"/>
                </a:moveTo>
                <a:cubicBezTo>
                  <a:pt x="5466" y="4342"/>
                  <a:pt x="5444" y="4369"/>
                  <a:pt x="5444" y="4413"/>
                </a:cubicBezTo>
                <a:cubicBezTo>
                  <a:pt x="5444" y="4456"/>
                  <a:pt x="5466" y="4477"/>
                  <a:pt x="5509" y="4477"/>
                </a:cubicBezTo>
                <a:cubicBezTo>
                  <a:pt x="5536" y="4477"/>
                  <a:pt x="5579" y="4456"/>
                  <a:pt x="5579" y="4413"/>
                </a:cubicBezTo>
                <a:cubicBezTo>
                  <a:pt x="5579" y="4369"/>
                  <a:pt x="5536" y="4342"/>
                  <a:pt x="5509" y="4342"/>
                </a:cubicBezTo>
                <a:close/>
                <a:moveTo>
                  <a:pt x="5509" y="4612"/>
                </a:moveTo>
                <a:cubicBezTo>
                  <a:pt x="5466" y="4612"/>
                  <a:pt x="5444" y="4639"/>
                  <a:pt x="5444" y="4683"/>
                </a:cubicBezTo>
                <a:cubicBezTo>
                  <a:pt x="5444" y="4726"/>
                  <a:pt x="5466" y="4747"/>
                  <a:pt x="5509" y="4747"/>
                </a:cubicBezTo>
                <a:cubicBezTo>
                  <a:pt x="5536" y="4747"/>
                  <a:pt x="5579" y="4726"/>
                  <a:pt x="5579" y="4683"/>
                </a:cubicBezTo>
                <a:cubicBezTo>
                  <a:pt x="5579" y="4639"/>
                  <a:pt x="5536" y="4612"/>
                  <a:pt x="5509" y="4612"/>
                </a:cubicBezTo>
                <a:close/>
                <a:moveTo>
                  <a:pt x="5509" y="4882"/>
                </a:moveTo>
                <a:cubicBezTo>
                  <a:pt x="5466" y="4882"/>
                  <a:pt x="5444" y="4909"/>
                  <a:pt x="5444" y="4953"/>
                </a:cubicBezTo>
                <a:cubicBezTo>
                  <a:pt x="5444" y="4996"/>
                  <a:pt x="5466" y="5017"/>
                  <a:pt x="5509" y="5017"/>
                </a:cubicBezTo>
                <a:cubicBezTo>
                  <a:pt x="5536" y="5017"/>
                  <a:pt x="5579" y="4996"/>
                  <a:pt x="5579" y="4953"/>
                </a:cubicBezTo>
                <a:cubicBezTo>
                  <a:pt x="5579" y="4909"/>
                  <a:pt x="5536" y="4882"/>
                  <a:pt x="5509" y="4882"/>
                </a:cubicBezTo>
                <a:close/>
                <a:moveTo>
                  <a:pt x="5509" y="5152"/>
                </a:moveTo>
                <a:cubicBezTo>
                  <a:pt x="5466" y="5152"/>
                  <a:pt x="5444" y="5179"/>
                  <a:pt x="5444" y="5223"/>
                </a:cubicBezTo>
                <a:cubicBezTo>
                  <a:pt x="5444" y="5266"/>
                  <a:pt x="5466" y="5287"/>
                  <a:pt x="5509" y="5287"/>
                </a:cubicBezTo>
                <a:cubicBezTo>
                  <a:pt x="5536" y="5287"/>
                  <a:pt x="5579" y="5266"/>
                  <a:pt x="5579" y="5223"/>
                </a:cubicBezTo>
                <a:cubicBezTo>
                  <a:pt x="5579" y="5179"/>
                  <a:pt x="5536" y="5152"/>
                  <a:pt x="5509" y="5152"/>
                </a:cubicBezTo>
                <a:close/>
                <a:moveTo>
                  <a:pt x="5509" y="5422"/>
                </a:moveTo>
                <a:cubicBezTo>
                  <a:pt x="5466" y="5422"/>
                  <a:pt x="5444" y="5449"/>
                  <a:pt x="5444" y="5493"/>
                </a:cubicBezTo>
                <a:cubicBezTo>
                  <a:pt x="5444" y="5536"/>
                  <a:pt x="5466" y="5557"/>
                  <a:pt x="5509" y="5557"/>
                </a:cubicBezTo>
                <a:cubicBezTo>
                  <a:pt x="5536" y="5557"/>
                  <a:pt x="5579" y="5536"/>
                  <a:pt x="5579" y="5493"/>
                </a:cubicBezTo>
                <a:cubicBezTo>
                  <a:pt x="5579" y="5449"/>
                  <a:pt x="5536" y="5422"/>
                  <a:pt x="5509" y="5422"/>
                </a:cubicBezTo>
                <a:close/>
                <a:moveTo>
                  <a:pt x="5509" y="5693"/>
                </a:moveTo>
                <a:cubicBezTo>
                  <a:pt x="5466" y="5693"/>
                  <a:pt x="5444" y="5720"/>
                  <a:pt x="5444" y="5763"/>
                </a:cubicBezTo>
                <a:cubicBezTo>
                  <a:pt x="5444" y="5806"/>
                  <a:pt x="5466" y="5828"/>
                  <a:pt x="5509" y="5828"/>
                </a:cubicBezTo>
                <a:cubicBezTo>
                  <a:pt x="5536" y="5828"/>
                  <a:pt x="5579" y="5806"/>
                  <a:pt x="5579" y="5763"/>
                </a:cubicBezTo>
                <a:cubicBezTo>
                  <a:pt x="5579" y="5720"/>
                  <a:pt x="5536" y="5693"/>
                  <a:pt x="5509" y="5693"/>
                </a:cubicBezTo>
                <a:close/>
                <a:moveTo>
                  <a:pt x="5509" y="5963"/>
                </a:moveTo>
                <a:cubicBezTo>
                  <a:pt x="5466" y="5963"/>
                  <a:pt x="5444" y="5990"/>
                  <a:pt x="5444" y="6033"/>
                </a:cubicBezTo>
                <a:cubicBezTo>
                  <a:pt x="5444" y="6076"/>
                  <a:pt x="5466" y="6098"/>
                  <a:pt x="5509" y="6098"/>
                </a:cubicBezTo>
                <a:cubicBezTo>
                  <a:pt x="5536" y="6098"/>
                  <a:pt x="5579" y="6076"/>
                  <a:pt x="5579" y="6033"/>
                </a:cubicBezTo>
                <a:cubicBezTo>
                  <a:pt x="5579" y="5990"/>
                  <a:pt x="5536" y="5963"/>
                  <a:pt x="5509" y="5963"/>
                </a:cubicBezTo>
                <a:close/>
                <a:moveTo>
                  <a:pt x="5509" y="6233"/>
                </a:moveTo>
                <a:cubicBezTo>
                  <a:pt x="5466" y="6233"/>
                  <a:pt x="5444" y="6260"/>
                  <a:pt x="5444" y="6303"/>
                </a:cubicBezTo>
                <a:cubicBezTo>
                  <a:pt x="5444" y="6346"/>
                  <a:pt x="5466" y="6368"/>
                  <a:pt x="5509" y="6368"/>
                </a:cubicBezTo>
                <a:cubicBezTo>
                  <a:pt x="5536" y="6368"/>
                  <a:pt x="5579" y="6346"/>
                  <a:pt x="5579" y="6303"/>
                </a:cubicBezTo>
                <a:cubicBezTo>
                  <a:pt x="5579" y="6260"/>
                  <a:pt x="5536" y="6233"/>
                  <a:pt x="5509" y="6233"/>
                </a:cubicBezTo>
                <a:close/>
                <a:moveTo>
                  <a:pt x="5509" y="6503"/>
                </a:moveTo>
                <a:cubicBezTo>
                  <a:pt x="5466" y="6503"/>
                  <a:pt x="5444" y="6530"/>
                  <a:pt x="5444" y="6573"/>
                </a:cubicBezTo>
                <a:cubicBezTo>
                  <a:pt x="5444" y="6616"/>
                  <a:pt x="5466" y="6638"/>
                  <a:pt x="5509" y="6638"/>
                </a:cubicBezTo>
                <a:cubicBezTo>
                  <a:pt x="5536" y="6638"/>
                  <a:pt x="5579" y="6616"/>
                  <a:pt x="5579" y="6573"/>
                </a:cubicBezTo>
                <a:cubicBezTo>
                  <a:pt x="5579" y="6530"/>
                  <a:pt x="5536" y="6503"/>
                  <a:pt x="5509" y="6503"/>
                </a:cubicBezTo>
                <a:close/>
                <a:moveTo>
                  <a:pt x="5509" y="6773"/>
                </a:moveTo>
                <a:cubicBezTo>
                  <a:pt x="5466" y="6773"/>
                  <a:pt x="5444" y="6800"/>
                  <a:pt x="5444" y="6843"/>
                </a:cubicBezTo>
                <a:cubicBezTo>
                  <a:pt x="5444" y="6886"/>
                  <a:pt x="5466" y="6908"/>
                  <a:pt x="5509" y="6908"/>
                </a:cubicBezTo>
                <a:cubicBezTo>
                  <a:pt x="5536" y="6908"/>
                  <a:pt x="5579" y="6886"/>
                  <a:pt x="5579" y="6843"/>
                </a:cubicBezTo>
                <a:cubicBezTo>
                  <a:pt x="5579" y="6800"/>
                  <a:pt x="5536" y="6773"/>
                  <a:pt x="5509" y="6773"/>
                </a:cubicBezTo>
                <a:close/>
                <a:moveTo>
                  <a:pt x="5509" y="7043"/>
                </a:moveTo>
                <a:cubicBezTo>
                  <a:pt x="5466" y="7043"/>
                  <a:pt x="5444" y="7070"/>
                  <a:pt x="5444" y="7113"/>
                </a:cubicBezTo>
                <a:cubicBezTo>
                  <a:pt x="5444" y="7156"/>
                  <a:pt x="5466" y="7178"/>
                  <a:pt x="5509" y="7178"/>
                </a:cubicBezTo>
                <a:cubicBezTo>
                  <a:pt x="5536" y="7178"/>
                  <a:pt x="5579" y="7156"/>
                  <a:pt x="5579" y="7113"/>
                </a:cubicBezTo>
                <a:cubicBezTo>
                  <a:pt x="5579" y="7070"/>
                  <a:pt x="5536" y="7043"/>
                  <a:pt x="5509" y="7043"/>
                </a:cubicBezTo>
                <a:close/>
                <a:moveTo>
                  <a:pt x="5509" y="7313"/>
                </a:moveTo>
                <a:cubicBezTo>
                  <a:pt x="5466" y="7313"/>
                  <a:pt x="5444" y="7340"/>
                  <a:pt x="5444" y="7383"/>
                </a:cubicBezTo>
                <a:cubicBezTo>
                  <a:pt x="5444" y="7426"/>
                  <a:pt x="5466" y="7448"/>
                  <a:pt x="5509" y="7448"/>
                </a:cubicBezTo>
                <a:cubicBezTo>
                  <a:pt x="5536" y="7448"/>
                  <a:pt x="5579" y="7426"/>
                  <a:pt x="5579" y="7383"/>
                </a:cubicBezTo>
                <a:cubicBezTo>
                  <a:pt x="5579" y="7340"/>
                  <a:pt x="5536" y="7313"/>
                  <a:pt x="5509" y="7313"/>
                </a:cubicBezTo>
                <a:close/>
                <a:moveTo>
                  <a:pt x="5509" y="7583"/>
                </a:moveTo>
                <a:cubicBezTo>
                  <a:pt x="5466" y="7583"/>
                  <a:pt x="5444" y="7610"/>
                  <a:pt x="5444" y="7653"/>
                </a:cubicBezTo>
                <a:cubicBezTo>
                  <a:pt x="5444" y="7696"/>
                  <a:pt x="5466" y="7718"/>
                  <a:pt x="5509" y="7718"/>
                </a:cubicBezTo>
                <a:cubicBezTo>
                  <a:pt x="5536" y="7718"/>
                  <a:pt x="5579" y="7696"/>
                  <a:pt x="5579" y="7653"/>
                </a:cubicBezTo>
                <a:cubicBezTo>
                  <a:pt x="5579" y="7610"/>
                  <a:pt x="5536" y="7583"/>
                  <a:pt x="5509" y="7583"/>
                </a:cubicBezTo>
                <a:close/>
                <a:moveTo>
                  <a:pt x="5509" y="7853"/>
                </a:moveTo>
                <a:cubicBezTo>
                  <a:pt x="5466" y="7853"/>
                  <a:pt x="5444" y="7880"/>
                  <a:pt x="5444" y="7923"/>
                </a:cubicBezTo>
                <a:cubicBezTo>
                  <a:pt x="5444" y="7966"/>
                  <a:pt x="5466" y="7988"/>
                  <a:pt x="5509" y="7988"/>
                </a:cubicBezTo>
                <a:cubicBezTo>
                  <a:pt x="5536" y="7988"/>
                  <a:pt x="5579" y="7966"/>
                  <a:pt x="5579" y="7923"/>
                </a:cubicBezTo>
                <a:cubicBezTo>
                  <a:pt x="5579" y="7880"/>
                  <a:pt x="5536" y="7853"/>
                  <a:pt x="5509" y="7853"/>
                </a:cubicBezTo>
                <a:close/>
                <a:moveTo>
                  <a:pt x="5509" y="8123"/>
                </a:moveTo>
                <a:cubicBezTo>
                  <a:pt x="5466" y="8123"/>
                  <a:pt x="5444" y="8150"/>
                  <a:pt x="5444" y="8193"/>
                </a:cubicBezTo>
                <a:cubicBezTo>
                  <a:pt x="5444" y="8236"/>
                  <a:pt x="5466" y="8258"/>
                  <a:pt x="5509" y="8258"/>
                </a:cubicBezTo>
                <a:cubicBezTo>
                  <a:pt x="5536" y="8258"/>
                  <a:pt x="5579" y="8236"/>
                  <a:pt x="5579" y="8193"/>
                </a:cubicBezTo>
                <a:cubicBezTo>
                  <a:pt x="5579" y="8150"/>
                  <a:pt x="5536" y="8123"/>
                  <a:pt x="5509" y="8123"/>
                </a:cubicBezTo>
                <a:close/>
                <a:moveTo>
                  <a:pt x="5509" y="8393"/>
                </a:moveTo>
                <a:cubicBezTo>
                  <a:pt x="5466" y="8393"/>
                  <a:pt x="5444" y="8420"/>
                  <a:pt x="5444" y="8463"/>
                </a:cubicBezTo>
                <a:cubicBezTo>
                  <a:pt x="5444" y="8506"/>
                  <a:pt x="5466" y="8528"/>
                  <a:pt x="5509" y="8528"/>
                </a:cubicBezTo>
                <a:cubicBezTo>
                  <a:pt x="5536" y="8528"/>
                  <a:pt x="5579" y="8506"/>
                  <a:pt x="5579" y="8463"/>
                </a:cubicBezTo>
                <a:cubicBezTo>
                  <a:pt x="5579" y="8420"/>
                  <a:pt x="5536" y="8393"/>
                  <a:pt x="5509" y="8393"/>
                </a:cubicBezTo>
                <a:close/>
                <a:moveTo>
                  <a:pt x="5509" y="8663"/>
                </a:moveTo>
                <a:cubicBezTo>
                  <a:pt x="5466" y="8663"/>
                  <a:pt x="5444" y="8690"/>
                  <a:pt x="5444" y="8733"/>
                </a:cubicBezTo>
                <a:cubicBezTo>
                  <a:pt x="5444" y="8776"/>
                  <a:pt x="5466" y="8798"/>
                  <a:pt x="5509" y="8798"/>
                </a:cubicBezTo>
                <a:cubicBezTo>
                  <a:pt x="5536" y="8798"/>
                  <a:pt x="5579" y="8776"/>
                  <a:pt x="5579" y="8733"/>
                </a:cubicBezTo>
                <a:cubicBezTo>
                  <a:pt x="5579" y="8690"/>
                  <a:pt x="5536" y="8663"/>
                  <a:pt x="5509" y="8663"/>
                </a:cubicBezTo>
                <a:close/>
                <a:moveTo>
                  <a:pt x="5509" y="8933"/>
                </a:moveTo>
                <a:cubicBezTo>
                  <a:pt x="5466" y="8933"/>
                  <a:pt x="5444" y="8960"/>
                  <a:pt x="5444" y="9003"/>
                </a:cubicBezTo>
                <a:cubicBezTo>
                  <a:pt x="5444" y="9046"/>
                  <a:pt x="5466" y="9068"/>
                  <a:pt x="5509" y="9068"/>
                </a:cubicBezTo>
                <a:cubicBezTo>
                  <a:pt x="5536" y="9068"/>
                  <a:pt x="5579" y="9046"/>
                  <a:pt x="5579" y="9003"/>
                </a:cubicBezTo>
                <a:cubicBezTo>
                  <a:pt x="5579" y="8960"/>
                  <a:pt x="5536" y="8933"/>
                  <a:pt x="5509" y="8933"/>
                </a:cubicBezTo>
                <a:close/>
                <a:moveTo>
                  <a:pt x="5509" y="9203"/>
                </a:moveTo>
                <a:cubicBezTo>
                  <a:pt x="5466" y="9203"/>
                  <a:pt x="5444" y="9230"/>
                  <a:pt x="5444" y="9273"/>
                </a:cubicBezTo>
                <a:cubicBezTo>
                  <a:pt x="5444" y="9316"/>
                  <a:pt x="5466" y="9338"/>
                  <a:pt x="5509" y="9338"/>
                </a:cubicBezTo>
                <a:cubicBezTo>
                  <a:pt x="5536" y="9338"/>
                  <a:pt x="5579" y="9316"/>
                  <a:pt x="5579" y="9273"/>
                </a:cubicBezTo>
                <a:cubicBezTo>
                  <a:pt x="5579" y="9230"/>
                  <a:pt x="5536" y="9203"/>
                  <a:pt x="5509" y="9203"/>
                </a:cubicBezTo>
                <a:close/>
                <a:moveTo>
                  <a:pt x="5509" y="9473"/>
                </a:moveTo>
                <a:cubicBezTo>
                  <a:pt x="5466" y="9473"/>
                  <a:pt x="5444" y="9500"/>
                  <a:pt x="5444" y="9543"/>
                </a:cubicBezTo>
                <a:cubicBezTo>
                  <a:pt x="5444" y="9586"/>
                  <a:pt x="5466" y="9608"/>
                  <a:pt x="5509" y="9608"/>
                </a:cubicBezTo>
                <a:cubicBezTo>
                  <a:pt x="5536" y="9608"/>
                  <a:pt x="5579" y="9586"/>
                  <a:pt x="5579" y="9543"/>
                </a:cubicBezTo>
                <a:cubicBezTo>
                  <a:pt x="5579" y="9500"/>
                  <a:pt x="5536" y="9473"/>
                  <a:pt x="5509" y="9473"/>
                </a:cubicBezTo>
                <a:close/>
                <a:moveTo>
                  <a:pt x="5509" y="9743"/>
                </a:moveTo>
                <a:cubicBezTo>
                  <a:pt x="5466" y="9743"/>
                  <a:pt x="5444" y="9770"/>
                  <a:pt x="5444" y="9813"/>
                </a:cubicBezTo>
                <a:cubicBezTo>
                  <a:pt x="5444" y="9856"/>
                  <a:pt x="5466" y="9878"/>
                  <a:pt x="5509" y="9878"/>
                </a:cubicBezTo>
                <a:cubicBezTo>
                  <a:pt x="5536" y="9878"/>
                  <a:pt x="5579" y="9856"/>
                  <a:pt x="5579" y="9813"/>
                </a:cubicBezTo>
                <a:cubicBezTo>
                  <a:pt x="5579" y="9770"/>
                  <a:pt x="5536" y="9743"/>
                  <a:pt x="5509" y="9743"/>
                </a:cubicBezTo>
                <a:close/>
                <a:moveTo>
                  <a:pt x="5509" y="10013"/>
                </a:moveTo>
                <a:cubicBezTo>
                  <a:pt x="5466" y="10013"/>
                  <a:pt x="5444" y="10040"/>
                  <a:pt x="5444" y="10083"/>
                </a:cubicBezTo>
                <a:cubicBezTo>
                  <a:pt x="5444" y="10126"/>
                  <a:pt x="5466" y="10148"/>
                  <a:pt x="5509" y="10148"/>
                </a:cubicBezTo>
                <a:cubicBezTo>
                  <a:pt x="5536" y="10148"/>
                  <a:pt x="5579" y="10126"/>
                  <a:pt x="5579" y="10083"/>
                </a:cubicBezTo>
                <a:cubicBezTo>
                  <a:pt x="5579" y="10040"/>
                  <a:pt x="5536" y="10013"/>
                  <a:pt x="5509" y="10013"/>
                </a:cubicBezTo>
                <a:close/>
                <a:moveTo>
                  <a:pt x="5509" y="10283"/>
                </a:moveTo>
                <a:cubicBezTo>
                  <a:pt x="5466" y="10283"/>
                  <a:pt x="5444" y="10310"/>
                  <a:pt x="5444" y="10353"/>
                </a:cubicBezTo>
                <a:cubicBezTo>
                  <a:pt x="5444" y="10396"/>
                  <a:pt x="5466" y="10418"/>
                  <a:pt x="5509" y="10418"/>
                </a:cubicBezTo>
                <a:cubicBezTo>
                  <a:pt x="5536" y="10418"/>
                  <a:pt x="5579" y="10396"/>
                  <a:pt x="5579" y="10353"/>
                </a:cubicBezTo>
                <a:cubicBezTo>
                  <a:pt x="5579" y="10310"/>
                  <a:pt x="5536" y="10283"/>
                  <a:pt x="5509" y="10283"/>
                </a:cubicBezTo>
                <a:close/>
                <a:moveTo>
                  <a:pt x="5509" y="10553"/>
                </a:moveTo>
                <a:cubicBezTo>
                  <a:pt x="5466" y="10553"/>
                  <a:pt x="5444" y="10580"/>
                  <a:pt x="5444" y="10623"/>
                </a:cubicBezTo>
                <a:cubicBezTo>
                  <a:pt x="5444" y="10666"/>
                  <a:pt x="5466" y="10688"/>
                  <a:pt x="5509" y="10688"/>
                </a:cubicBezTo>
                <a:cubicBezTo>
                  <a:pt x="5536" y="10688"/>
                  <a:pt x="5579" y="10666"/>
                  <a:pt x="5579" y="10623"/>
                </a:cubicBezTo>
                <a:cubicBezTo>
                  <a:pt x="5579" y="10580"/>
                  <a:pt x="5536" y="10553"/>
                  <a:pt x="5509" y="10553"/>
                </a:cubicBezTo>
                <a:close/>
                <a:moveTo>
                  <a:pt x="5509" y="10823"/>
                </a:moveTo>
                <a:cubicBezTo>
                  <a:pt x="5466" y="10823"/>
                  <a:pt x="5444" y="10850"/>
                  <a:pt x="5444" y="10893"/>
                </a:cubicBezTo>
                <a:cubicBezTo>
                  <a:pt x="5444" y="10936"/>
                  <a:pt x="5466" y="10958"/>
                  <a:pt x="5509" y="10958"/>
                </a:cubicBezTo>
                <a:cubicBezTo>
                  <a:pt x="5536" y="10958"/>
                  <a:pt x="5579" y="10936"/>
                  <a:pt x="5579" y="10893"/>
                </a:cubicBezTo>
                <a:cubicBezTo>
                  <a:pt x="5579" y="10850"/>
                  <a:pt x="5536" y="10823"/>
                  <a:pt x="5509" y="10823"/>
                </a:cubicBezTo>
                <a:close/>
                <a:moveTo>
                  <a:pt x="5509" y="11093"/>
                </a:moveTo>
                <a:cubicBezTo>
                  <a:pt x="5466" y="11093"/>
                  <a:pt x="5444" y="11120"/>
                  <a:pt x="5444" y="11163"/>
                </a:cubicBezTo>
                <a:cubicBezTo>
                  <a:pt x="5444" y="11206"/>
                  <a:pt x="5466" y="11228"/>
                  <a:pt x="5509" y="11228"/>
                </a:cubicBezTo>
                <a:cubicBezTo>
                  <a:pt x="5536" y="11228"/>
                  <a:pt x="5579" y="11206"/>
                  <a:pt x="5579" y="11163"/>
                </a:cubicBezTo>
                <a:cubicBezTo>
                  <a:pt x="5579" y="11120"/>
                  <a:pt x="5536" y="11093"/>
                  <a:pt x="5509" y="11093"/>
                </a:cubicBezTo>
                <a:close/>
                <a:moveTo>
                  <a:pt x="5509" y="11363"/>
                </a:moveTo>
                <a:cubicBezTo>
                  <a:pt x="5466" y="11363"/>
                  <a:pt x="5444" y="11390"/>
                  <a:pt x="5444" y="11433"/>
                </a:cubicBezTo>
                <a:cubicBezTo>
                  <a:pt x="5444" y="11476"/>
                  <a:pt x="5466" y="11498"/>
                  <a:pt x="5509" y="11498"/>
                </a:cubicBezTo>
                <a:cubicBezTo>
                  <a:pt x="5536" y="11498"/>
                  <a:pt x="5579" y="11476"/>
                  <a:pt x="5579" y="11433"/>
                </a:cubicBezTo>
                <a:cubicBezTo>
                  <a:pt x="5579" y="11390"/>
                  <a:pt x="5536" y="11363"/>
                  <a:pt x="5509" y="11363"/>
                </a:cubicBezTo>
                <a:close/>
                <a:moveTo>
                  <a:pt x="5509" y="11633"/>
                </a:moveTo>
                <a:cubicBezTo>
                  <a:pt x="5466" y="11633"/>
                  <a:pt x="5444" y="11660"/>
                  <a:pt x="5444" y="11703"/>
                </a:cubicBezTo>
                <a:cubicBezTo>
                  <a:pt x="5444" y="11746"/>
                  <a:pt x="5466" y="11768"/>
                  <a:pt x="5509" y="11768"/>
                </a:cubicBezTo>
                <a:cubicBezTo>
                  <a:pt x="5536" y="11768"/>
                  <a:pt x="5579" y="11746"/>
                  <a:pt x="5579" y="11703"/>
                </a:cubicBezTo>
                <a:cubicBezTo>
                  <a:pt x="5579" y="11660"/>
                  <a:pt x="5536" y="11633"/>
                  <a:pt x="5509" y="11633"/>
                </a:cubicBezTo>
                <a:close/>
                <a:moveTo>
                  <a:pt x="5509" y="11903"/>
                </a:moveTo>
                <a:cubicBezTo>
                  <a:pt x="5466" y="11903"/>
                  <a:pt x="5444" y="11930"/>
                  <a:pt x="5444" y="11973"/>
                </a:cubicBezTo>
                <a:cubicBezTo>
                  <a:pt x="5444" y="12016"/>
                  <a:pt x="5466" y="12038"/>
                  <a:pt x="5509" y="12038"/>
                </a:cubicBezTo>
                <a:cubicBezTo>
                  <a:pt x="5536" y="12038"/>
                  <a:pt x="5579" y="12016"/>
                  <a:pt x="5579" y="11973"/>
                </a:cubicBezTo>
                <a:cubicBezTo>
                  <a:pt x="5579" y="11930"/>
                  <a:pt x="5536" y="11903"/>
                  <a:pt x="5509" y="11903"/>
                </a:cubicBezTo>
                <a:close/>
                <a:moveTo>
                  <a:pt x="5509" y="12173"/>
                </a:moveTo>
                <a:cubicBezTo>
                  <a:pt x="5466" y="12173"/>
                  <a:pt x="5444" y="12200"/>
                  <a:pt x="5444" y="12243"/>
                </a:cubicBezTo>
                <a:cubicBezTo>
                  <a:pt x="5444" y="12286"/>
                  <a:pt x="5466" y="12308"/>
                  <a:pt x="5509" y="12308"/>
                </a:cubicBezTo>
                <a:cubicBezTo>
                  <a:pt x="5536" y="12308"/>
                  <a:pt x="5579" y="12286"/>
                  <a:pt x="5579" y="12243"/>
                </a:cubicBezTo>
                <a:cubicBezTo>
                  <a:pt x="5579" y="12200"/>
                  <a:pt x="5536" y="12173"/>
                  <a:pt x="5509" y="12173"/>
                </a:cubicBezTo>
                <a:close/>
                <a:moveTo>
                  <a:pt x="5509" y="12443"/>
                </a:moveTo>
                <a:cubicBezTo>
                  <a:pt x="5466" y="12443"/>
                  <a:pt x="5444" y="12470"/>
                  <a:pt x="5444" y="12513"/>
                </a:cubicBezTo>
                <a:cubicBezTo>
                  <a:pt x="5444" y="12556"/>
                  <a:pt x="5466" y="12578"/>
                  <a:pt x="5509" y="12578"/>
                </a:cubicBezTo>
                <a:cubicBezTo>
                  <a:pt x="5536" y="12578"/>
                  <a:pt x="5579" y="12556"/>
                  <a:pt x="5579" y="12513"/>
                </a:cubicBezTo>
                <a:cubicBezTo>
                  <a:pt x="5579" y="12470"/>
                  <a:pt x="5536" y="12443"/>
                  <a:pt x="5509" y="12443"/>
                </a:cubicBezTo>
                <a:close/>
                <a:moveTo>
                  <a:pt x="5509" y="12713"/>
                </a:moveTo>
                <a:cubicBezTo>
                  <a:pt x="5466" y="12713"/>
                  <a:pt x="5444" y="12740"/>
                  <a:pt x="5444" y="12783"/>
                </a:cubicBezTo>
                <a:cubicBezTo>
                  <a:pt x="5444" y="12826"/>
                  <a:pt x="5466" y="12848"/>
                  <a:pt x="5509" y="12848"/>
                </a:cubicBezTo>
                <a:cubicBezTo>
                  <a:pt x="5536" y="12848"/>
                  <a:pt x="5579" y="12826"/>
                  <a:pt x="5579" y="12783"/>
                </a:cubicBezTo>
                <a:cubicBezTo>
                  <a:pt x="5579" y="12740"/>
                  <a:pt x="5536" y="12713"/>
                  <a:pt x="5509" y="12713"/>
                </a:cubicBezTo>
                <a:close/>
                <a:moveTo>
                  <a:pt x="5509" y="12983"/>
                </a:moveTo>
                <a:cubicBezTo>
                  <a:pt x="5466" y="12983"/>
                  <a:pt x="5444" y="13010"/>
                  <a:pt x="5444" y="13053"/>
                </a:cubicBezTo>
                <a:cubicBezTo>
                  <a:pt x="5444" y="13096"/>
                  <a:pt x="5466" y="13118"/>
                  <a:pt x="5509" y="13118"/>
                </a:cubicBezTo>
                <a:cubicBezTo>
                  <a:pt x="5536" y="13118"/>
                  <a:pt x="5579" y="13096"/>
                  <a:pt x="5579" y="13053"/>
                </a:cubicBezTo>
                <a:cubicBezTo>
                  <a:pt x="5579" y="13010"/>
                  <a:pt x="5536" y="12983"/>
                  <a:pt x="5509" y="12983"/>
                </a:cubicBezTo>
                <a:close/>
                <a:moveTo>
                  <a:pt x="5509" y="13253"/>
                </a:moveTo>
                <a:cubicBezTo>
                  <a:pt x="5466" y="13253"/>
                  <a:pt x="5444" y="13280"/>
                  <a:pt x="5444" y="13323"/>
                </a:cubicBezTo>
                <a:cubicBezTo>
                  <a:pt x="5444" y="13366"/>
                  <a:pt x="5466" y="13388"/>
                  <a:pt x="5509" y="13388"/>
                </a:cubicBezTo>
                <a:cubicBezTo>
                  <a:pt x="5536" y="13388"/>
                  <a:pt x="5579" y="13366"/>
                  <a:pt x="5579" y="13323"/>
                </a:cubicBezTo>
                <a:cubicBezTo>
                  <a:pt x="5579" y="13280"/>
                  <a:pt x="5536" y="13253"/>
                  <a:pt x="5509" y="13253"/>
                </a:cubicBezTo>
                <a:close/>
                <a:moveTo>
                  <a:pt x="5509" y="13523"/>
                </a:moveTo>
                <a:cubicBezTo>
                  <a:pt x="5466" y="13523"/>
                  <a:pt x="5444" y="13550"/>
                  <a:pt x="5444" y="13593"/>
                </a:cubicBezTo>
                <a:cubicBezTo>
                  <a:pt x="5444" y="13636"/>
                  <a:pt x="5466" y="13658"/>
                  <a:pt x="5509" y="13658"/>
                </a:cubicBezTo>
                <a:cubicBezTo>
                  <a:pt x="5536" y="13658"/>
                  <a:pt x="5579" y="13636"/>
                  <a:pt x="5579" y="13593"/>
                </a:cubicBezTo>
                <a:cubicBezTo>
                  <a:pt x="5579" y="13550"/>
                  <a:pt x="5536" y="13523"/>
                  <a:pt x="5509" y="13523"/>
                </a:cubicBezTo>
                <a:close/>
                <a:moveTo>
                  <a:pt x="5509" y="13793"/>
                </a:moveTo>
                <a:cubicBezTo>
                  <a:pt x="5466" y="13793"/>
                  <a:pt x="5444" y="13820"/>
                  <a:pt x="5444" y="13863"/>
                </a:cubicBezTo>
                <a:cubicBezTo>
                  <a:pt x="5444" y="13906"/>
                  <a:pt x="5466" y="13928"/>
                  <a:pt x="5509" y="13928"/>
                </a:cubicBezTo>
                <a:cubicBezTo>
                  <a:pt x="5536" y="13928"/>
                  <a:pt x="5579" y="13906"/>
                  <a:pt x="5579" y="13863"/>
                </a:cubicBezTo>
                <a:cubicBezTo>
                  <a:pt x="5579" y="13820"/>
                  <a:pt x="5536" y="13793"/>
                  <a:pt x="5509" y="13793"/>
                </a:cubicBezTo>
                <a:close/>
                <a:moveTo>
                  <a:pt x="5509" y="14063"/>
                </a:moveTo>
                <a:cubicBezTo>
                  <a:pt x="5466" y="14063"/>
                  <a:pt x="5444" y="14090"/>
                  <a:pt x="5444" y="14133"/>
                </a:cubicBezTo>
                <a:cubicBezTo>
                  <a:pt x="5444" y="14176"/>
                  <a:pt x="5466" y="14198"/>
                  <a:pt x="5509" y="14198"/>
                </a:cubicBezTo>
                <a:cubicBezTo>
                  <a:pt x="5536" y="14198"/>
                  <a:pt x="5579" y="14176"/>
                  <a:pt x="5579" y="14133"/>
                </a:cubicBezTo>
                <a:cubicBezTo>
                  <a:pt x="5579" y="14090"/>
                  <a:pt x="5536" y="14063"/>
                  <a:pt x="5509" y="14063"/>
                </a:cubicBezTo>
                <a:close/>
                <a:moveTo>
                  <a:pt x="5509" y="14333"/>
                </a:moveTo>
                <a:cubicBezTo>
                  <a:pt x="5466" y="14333"/>
                  <a:pt x="5444" y="14360"/>
                  <a:pt x="5444" y="14403"/>
                </a:cubicBezTo>
                <a:cubicBezTo>
                  <a:pt x="5444" y="14446"/>
                  <a:pt x="5466" y="14468"/>
                  <a:pt x="5509" y="14468"/>
                </a:cubicBezTo>
                <a:cubicBezTo>
                  <a:pt x="5536" y="14468"/>
                  <a:pt x="5579" y="14446"/>
                  <a:pt x="5579" y="14403"/>
                </a:cubicBezTo>
                <a:cubicBezTo>
                  <a:pt x="5579" y="14360"/>
                  <a:pt x="5536" y="14333"/>
                  <a:pt x="5509" y="14333"/>
                </a:cubicBezTo>
                <a:close/>
                <a:moveTo>
                  <a:pt x="5509" y="14603"/>
                </a:moveTo>
                <a:cubicBezTo>
                  <a:pt x="5466" y="14603"/>
                  <a:pt x="5444" y="14630"/>
                  <a:pt x="5444" y="14673"/>
                </a:cubicBezTo>
                <a:cubicBezTo>
                  <a:pt x="5444" y="14716"/>
                  <a:pt x="5466" y="14738"/>
                  <a:pt x="5509" y="14738"/>
                </a:cubicBezTo>
                <a:cubicBezTo>
                  <a:pt x="5536" y="14738"/>
                  <a:pt x="5579" y="14716"/>
                  <a:pt x="5579" y="14673"/>
                </a:cubicBezTo>
                <a:cubicBezTo>
                  <a:pt x="5579" y="14630"/>
                  <a:pt x="5536" y="14603"/>
                  <a:pt x="5509" y="14603"/>
                </a:cubicBezTo>
                <a:close/>
                <a:moveTo>
                  <a:pt x="5509" y="14873"/>
                </a:moveTo>
                <a:cubicBezTo>
                  <a:pt x="5466" y="14873"/>
                  <a:pt x="5444" y="14900"/>
                  <a:pt x="5444" y="14943"/>
                </a:cubicBezTo>
                <a:cubicBezTo>
                  <a:pt x="5444" y="14986"/>
                  <a:pt x="5466" y="15008"/>
                  <a:pt x="5509" y="15008"/>
                </a:cubicBezTo>
                <a:cubicBezTo>
                  <a:pt x="5536" y="15008"/>
                  <a:pt x="5579" y="14986"/>
                  <a:pt x="5579" y="14943"/>
                </a:cubicBezTo>
                <a:cubicBezTo>
                  <a:pt x="5579" y="14900"/>
                  <a:pt x="5536" y="14873"/>
                  <a:pt x="5509" y="14873"/>
                </a:cubicBezTo>
                <a:close/>
                <a:moveTo>
                  <a:pt x="5509" y="15143"/>
                </a:moveTo>
                <a:cubicBezTo>
                  <a:pt x="5466" y="15143"/>
                  <a:pt x="5444" y="15170"/>
                  <a:pt x="5444" y="15213"/>
                </a:cubicBezTo>
                <a:cubicBezTo>
                  <a:pt x="5444" y="15256"/>
                  <a:pt x="5466" y="15278"/>
                  <a:pt x="5509" y="15278"/>
                </a:cubicBezTo>
                <a:cubicBezTo>
                  <a:pt x="5536" y="15278"/>
                  <a:pt x="5579" y="15256"/>
                  <a:pt x="5579" y="15213"/>
                </a:cubicBezTo>
                <a:cubicBezTo>
                  <a:pt x="5579" y="15170"/>
                  <a:pt x="5536" y="15143"/>
                  <a:pt x="5509" y="15143"/>
                </a:cubicBezTo>
                <a:close/>
                <a:moveTo>
                  <a:pt x="5509" y="15413"/>
                </a:moveTo>
                <a:cubicBezTo>
                  <a:pt x="5466" y="15413"/>
                  <a:pt x="5444" y="15440"/>
                  <a:pt x="5444" y="15483"/>
                </a:cubicBezTo>
                <a:cubicBezTo>
                  <a:pt x="5444" y="15526"/>
                  <a:pt x="5466" y="15548"/>
                  <a:pt x="5509" y="15548"/>
                </a:cubicBezTo>
                <a:cubicBezTo>
                  <a:pt x="5536" y="15548"/>
                  <a:pt x="5579" y="15526"/>
                  <a:pt x="5579" y="15483"/>
                </a:cubicBezTo>
                <a:cubicBezTo>
                  <a:pt x="5579" y="15440"/>
                  <a:pt x="5536" y="15413"/>
                  <a:pt x="5509" y="15413"/>
                </a:cubicBezTo>
                <a:close/>
                <a:moveTo>
                  <a:pt x="5509" y="15683"/>
                </a:moveTo>
                <a:cubicBezTo>
                  <a:pt x="5466" y="15683"/>
                  <a:pt x="5444" y="15710"/>
                  <a:pt x="5444" y="15753"/>
                </a:cubicBezTo>
                <a:cubicBezTo>
                  <a:pt x="5444" y="15796"/>
                  <a:pt x="5466" y="15818"/>
                  <a:pt x="5509" y="15818"/>
                </a:cubicBezTo>
                <a:cubicBezTo>
                  <a:pt x="5536" y="15818"/>
                  <a:pt x="5579" y="15796"/>
                  <a:pt x="5579" y="15753"/>
                </a:cubicBezTo>
                <a:cubicBezTo>
                  <a:pt x="5579" y="15710"/>
                  <a:pt x="5536" y="15683"/>
                  <a:pt x="5509" y="15683"/>
                </a:cubicBezTo>
                <a:close/>
                <a:moveTo>
                  <a:pt x="5509" y="15953"/>
                </a:moveTo>
                <a:cubicBezTo>
                  <a:pt x="5466" y="15953"/>
                  <a:pt x="5444" y="15980"/>
                  <a:pt x="5444" y="16023"/>
                </a:cubicBezTo>
                <a:cubicBezTo>
                  <a:pt x="5444" y="16066"/>
                  <a:pt x="5466" y="16088"/>
                  <a:pt x="5509" y="16088"/>
                </a:cubicBezTo>
                <a:cubicBezTo>
                  <a:pt x="5536" y="16088"/>
                  <a:pt x="5579" y="16066"/>
                  <a:pt x="5579" y="16023"/>
                </a:cubicBezTo>
                <a:cubicBezTo>
                  <a:pt x="5579" y="15980"/>
                  <a:pt x="5536" y="15953"/>
                  <a:pt x="5509" y="15953"/>
                </a:cubicBezTo>
                <a:close/>
                <a:moveTo>
                  <a:pt x="5509" y="16223"/>
                </a:moveTo>
                <a:cubicBezTo>
                  <a:pt x="5466" y="16223"/>
                  <a:pt x="5444" y="16250"/>
                  <a:pt x="5444" y="16293"/>
                </a:cubicBezTo>
                <a:cubicBezTo>
                  <a:pt x="5444" y="16336"/>
                  <a:pt x="5466" y="16358"/>
                  <a:pt x="5509" y="16358"/>
                </a:cubicBezTo>
                <a:cubicBezTo>
                  <a:pt x="5536" y="16358"/>
                  <a:pt x="5579" y="16336"/>
                  <a:pt x="5579" y="16293"/>
                </a:cubicBezTo>
                <a:cubicBezTo>
                  <a:pt x="5579" y="16250"/>
                  <a:pt x="5536" y="16223"/>
                  <a:pt x="5509" y="16223"/>
                </a:cubicBezTo>
                <a:close/>
                <a:moveTo>
                  <a:pt x="5509" y="16493"/>
                </a:moveTo>
                <a:cubicBezTo>
                  <a:pt x="5466" y="16493"/>
                  <a:pt x="5444" y="16520"/>
                  <a:pt x="5444" y="16563"/>
                </a:cubicBezTo>
                <a:cubicBezTo>
                  <a:pt x="5444" y="16606"/>
                  <a:pt x="5466" y="16628"/>
                  <a:pt x="5509" y="16628"/>
                </a:cubicBezTo>
                <a:cubicBezTo>
                  <a:pt x="5536" y="16628"/>
                  <a:pt x="5579" y="16606"/>
                  <a:pt x="5579" y="16563"/>
                </a:cubicBezTo>
                <a:cubicBezTo>
                  <a:pt x="5579" y="16520"/>
                  <a:pt x="5536" y="16493"/>
                  <a:pt x="5509" y="16493"/>
                </a:cubicBezTo>
                <a:close/>
                <a:moveTo>
                  <a:pt x="5509" y="16763"/>
                </a:moveTo>
                <a:cubicBezTo>
                  <a:pt x="5466" y="16763"/>
                  <a:pt x="5444" y="16790"/>
                  <a:pt x="5444" y="16833"/>
                </a:cubicBezTo>
                <a:cubicBezTo>
                  <a:pt x="5444" y="16876"/>
                  <a:pt x="5466" y="16898"/>
                  <a:pt x="5509" y="16898"/>
                </a:cubicBezTo>
                <a:cubicBezTo>
                  <a:pt x="5536" y="16898"/>
                  <a:pt x="5579" y="16876"/>
                  <a:pt x="5579" y="16833"/>
                </a:cubicBezTo>
                <a:cubicBezTo>
                  <a:pt x="5579" y="16790"/>
                  <a:pt x="5536" y="16763"/>
                  <a:pt x="5509" y="16763"/>
                </a:cubicBezTo>
                <a:close/>
                <a:moveTo>
                  <a:pt x="5509" y="17033"/>
                </a:moveTo>
                <a:cubicBezTo>
                  <a:pt x="5466" y="17033"/>
                  <a:pt x="5444" y="17060"/>
                  <a:pt x="5444" y="17103"/>
                </a:cubicBezTo>
                <a:cubicBezTo>
                  <a:pt x="5444" y="17146"/>
                  <a:pt x="5466" y="17168"/>
                  <a:pt x="5509" y="17168"/>
                </a:cubicBezTo>
                <a:cubicBezTo>
                  <a:pt x="5536" y="17168"/>
                  <a:pt x="5579" y="17146"/>
                  <a:pt x="5579" y="17103"/>
                </a:cubicBezTo>
                <a:cubicBezTo>
                  <a:pt x="5579" y="17060"/>
                  <a:pt x="5536" y="17033"/>
                  <a:pt x="5509" y="17033"/>
                </a:cubicBezTo>
                <a:close/>
                <a:moveTo>
                  <a:pt x="5509" y="17303"/>
                </a:moveTo>
                <a:cubicBezTo>
                  <a:pt x="5466" y="17303"/>
                  <a:pt x="5444" y="17330"/>
                  <a:pt x="5444" y="17373"/>
                </a:cubicBezTo>
                <a:cubicBezTo>
                  <a:pt x="5444" y="17416"/>
                  <a:pt x="5466" y="17438"/>
                  <a:pt x="5509" y="17438"/>
                </a:cubicBezTo>
                <a:cubicBezTo>
                  <a:pt x="5536" y="17438"/>
                  <a:pt x="5579" y="17416"/>
                  <a:pt x="5579" y="17373"/>
                </a:cubicBezTo>
                <a:cubicBezTo>
                  <a:pt x="5579" y="17330"/>
                  <a:pt x="5536" y="17303"/>
                  <a:pt x="5509" y="17303"/>
                </a:cubicBezTo>
                <a:close/>
                <a:moveTo>
                  <a:pt x="5509" y="17573"/>
                </a:moveTo>
                <a:cubicBezTo>
                  <a:pt x="5466" y="17573"/>
                  <a:pt x="5444" y="17600"/>
                  <a:pt x="5444" y="17643"/>
                </a:cubicBezTo>
                <a:cubicBezTo>
                  <a:pt x="5444" y="17686"/>
                  <a:pt x="5466" y="17708"/>
                  <a:pt x="5509" y="17708"/>
                </a:cubicBezTo>
                <a:cubicBezTo>
                  <a:pt x="5536" y="17708"/>
                  <a:pt x="5579" y="17686"/>
                  <a:pt x="5579" y="17643"/>
                </a:cubicBezTo>
                <a:cubicBezTo>
                  <a:pt x="5579" y="17600"/>
                  <a:pt x="5536" y="17573"/>
                  <a:pt x="5509" y="17573"/>
                </a:cubicBezTo>
                <a:close/>
                <a:moveTo>
                  <a:pt x="65" y="17821"/>
                </a:moveTo>
                <a:cubicBezTo>
                  <a:pt x="44" y="17821"/>
                  <a:pt x="1" y="17843"/>
                  <a:pt x="1" y="17892"/>
                </a:cubicBezTo>
                <a:lnTo>
                  <a:pt x="22" y="17892"/>
                </a:lnTo>
                <a:cubicBezTo>
                  <a:pt x="22" y="17870"/>
                  <a:pt x="44" y="17843"/>
                  <a:pt x="65" y="17843"/>
                </a:cubicBezTo>
                <a:cubicBezTo>
                  <a:pt x="109" y="17843"/>
                  <a:pt x="136" y="17870"/>
                  <a:pt x="136" y="17892"/>
                </a:cubicBezTo>
                <a:cubicBezTo>
                  <a:pt x="136" y="17843"/>
                  <a:pt x="109" y="17821"/>
                  <a:pt x="65" y="17821"/>
                </a:cubicBezTo>
                <a:close/>
                <a:moveTo>
                  <a:pt x="335" y="17821"/>
                </a:moveTo>
                <a:cubicBezTo>
                  <a:pt x="314" y="17821"/>
                  <a:pt x="271" y="17843"/>
                  <a:pt x="271" y="17892"/>
                </a:cubicBezTo>
                <a:cubicBezTo>
                  <a:pt x="271" y="17913"/>
                  <a:pt x="314" y="17956"/>
                  <a:pt x="335" y="17956"/>
                </a:cubicBezTo>
                <a:cubicBezTo>
                  <a:pt x="379" y="17956"/>
                  <a:pt x="406" y="17913"/>
                  <a:pt x="406" y="17892"/>
                </a:cubicBezTo>
                <a:cubicBezTo>
                  <a:pt x="406" y="17843"/>
                  <a:pt x="379" y="17821"/>
                  <a:pt x="335" y="17821"/>
                </a:cubicBezTo>
                <a:close/>
                <a:moveTo>
                  <a:pt x="605" y="17821"/>
                </a:moveTo>
                <a:cubicBezTo>
                  <a:pt x="584" y="17821"/>
                  <a:pt x="541" y="17843"/>
                  <a:pt x="541" y="17892"/>
                </a:cubicBezTo>
                <a:cubicBezTo>
                  <a:pt x="541" y="17913"/>
                  <a:pt x="584" y="17956"/>
                  <a:pt x="605" y="17956"/>
                </a:cubicBezTo>
                <a:cubicBezTo>
                  <a:pt x="649" y="17956"/>
                  <a:pt x="676" y="17913"/>
                  <a:pt x="676" y="17892"/>
                </a:cubicBezTo>
                <a:cubicBezTo>
                  <a:pt x="676" y="17843"/>
                  <a:pt x="649" y="17821"/>
                  <a:pt x="605" y="17821"/>
                </a:cubicBezTo>
                <a:close/>
                <a:moveTo>
                  <a:pt x="875" y="17821"/>
                </a:moveTo>
                <a:cubicBezTo>
                  <a:pt x="854" y="17821"/>
                  <a:pt x="811" y="17843"/>
                  <a:pt x="811" y="17892"/>
                </a:cubicBezTo>
                <a:cubicBezTo>
                  <a:pt x="811" y="17913"/>
                  <a:pt x="854" y="17956"/>
                  <a:pt x="875" y="17956"/>
                </a:cubicBezTo>
                <a:cubicBezTo>
                  <a:pt x="919" y="17956"/>
                  <a:pt x="946" y="17913"/>
                  <a:pt x="946" y="17892"/>
                </a:cubicBezTo>
                <a:cubicBezTo>
                  <a:pt x="946" y="17843"/>
                  <a:pt x="919" y="17821"/>
                  <a:pt x="875" y="17821"/>
                </a:cubicBezTo>
                <a:close/>
                <a:moveTo>
                  <a:pt x="1145" y="17821"/>
                </a:moveTo>
                <a:cubicBezTo>
                  <a:pt x="1124" y="17821"/>
                  <a:pt x="1081" y="17843"/>
                  <a:pt x="1081" y="17892"/>
                </a:cubicBezTo>
                <a:cubicBezTo>
                  <a:pt x="1081" y="17913"/>
                  <a:pt x="1124" y="17956"/>
                  <a:pt x="1145" y="17956"/>
                </a:cubicBezTo>
                <a:cubicBezTo>
                  <a:pt x="1189" y="17956"/>
                  <a:pt x="1216" y="17913"/>
                  <a:pt x="1216" y="17892"/>
                </a:cubicBezTo>
                <a:cubicBezTo>
                  <a:pt x="1216" y="17843"/>
                  <a:pt x="1189" y="17821"/>
                  <a:pt x="1145" y="17821"/>
                </a:cubicBezTo>
                <a:close/>
                <a:moveTo>
                  <a:pt x="1416" y="17821"/>
                </a:moveTo>
                <a:cubicBezTo>
                  <a:pt x="1394" y="17821"/>
                  <a:pt x="1351" y="17843"/>
                  <a:pt x="1351" y="17892"/>
                </a:cubicBezTo>
                <a:cubicBezTo>
                  <a:pt x="1351" y="17913"/>
                  <a:pt x="1394" y="17956"/>
                  <a:pt x="1416" y="17956"/>
                </a:cubicBezTo>
                <a:cubicBezTo>
                  <a:pt x="1459" y="17956"/>
                  <a:pt x="1486" y="17913"/>
                  <a:pt x="1486" y="17892"/>
                </a:cubicBezTo>
                <a:cubicBezTo>
                  <a:pt x="1486" y="17843"/>
                  <a:pt x="1459" y="17821"/>
                  <a:pt x="1416" y="17821"/>
                </a:cubicBezTo>
                <a:close/>
                <a:moveTo>
                  <a:pt x="1686" y="17821"/>
                </a:moveTo>
                <a:cubicBezTo>
                  <a:pt x="1664" y="17821"/>
                  <a:pt x="1621" y="17843"/>
                  <a:pt x="1621" y="17892"/>
                </a:cubicBezTo>
                <a:cubicBezTo>
                  <a:pt x="1621" y="17913"/>
                  <a:pt x="1664" y="17956"/>
                  <a:pt x="1686" y="17956"/>
                </a:cubicBezTo>
                <a:cubicBezTo>
                  <a:pt x="1729" y="17956"/>
                  <a:pt x="1756" y="17913"/>
                  <a:pt x="1756" y="17892"/>
                </a:cubicBezTo>
                <a:cubicBezTo>
                  <a:pt x="1756" y="17843"/>
                  <a:pt x="1729" y="17821"/>
                  <a:pt x="1686" y="17821"/>
                </a:cubicBezTo>
                <a:close/>
                <a:moveTo>
                  <a:pt x="1956" y="17821"/>
                </a:moveTo>
                <a:cubicBezTo>
                  <a:pt x="1934" y="17821"/>
                  <a:pt x="1891" y="17843"/>
                  <a:pt x="1891" y="17892"/>
                </a:cubicBezTo>
                <a:cubicBezTo>
                  <a:pt x="1891" y="17913"/>
                  <a:pt x="1934" y="17956"/>
                  <a:pt x="1956" y="17956"/>
                </a:cubicBezTo>
                <a:cubicBezTo>
                  <a:pt x="1999" y="17956"/>
                  <a:pt x="2026" y="17913"/>
                  <a:pt x="2026" y="17892"/>
                </a:cubicBezTo>
                <a:cubicBezTo>
                  <a:pt x="2026" y="17843"/>
                  <a:pt x="1999" y="17821"/>
                  <a:pt x="1956" y="17821"/>
                </a:cubicBezTo>
                <a:close/>
                <a:moveTo>
                  <a:pt x="2226" y="17821"/>
                </a:moveTo>
                <a:cubicBezTo>
                  <a:pt x="2204" y="17821"/>
                  <a:pt x="2161" y="17843"/>
                  <a:pt x="2161" y="17892"/>
                </a:cubicBezTo>
                <a:cubicBezTo>
                  <a:pt x="2161" y="17913"/>
                  <a:pt x="2204" y="17956"/>
                  <a:pt x="2226" y="17956"/>
                </a:cubicBezTo>
                <a:cubicBezTo>
                  <a:pt x="2269" y="17956"/>
                  <a:pt x="2296" y="17913"/>
                  <a:pt x="2296" y="17892"/>
                </a:cubicBezTo>
                <a:cubicBezTo>
                  <a:pt x="2296" y="17843"/>
                  <a:pt x="2269" y="17821"/>
                  <a:pt x="2226" y="17821"/>
                </a:cubicBezTo>
                <a:close/>
                <a:moveTo>
                  <a:pt x="2496" y="17821"/>
                </a:moveTo>
                <a:cubicBezTo>
                  <a:pt x="2474" y="17821"/>
                  <a:pt x="2431" y="17843"/>
                  <a:pt x="2431" y="17892"/>
                </a:cubicBezTo>
                <a:cubicBezTo>
                  <a:pt x="2431" y="17913"/>
                  <a:pt x="2474" y="17956"/>
                  <a:pt x="2496" y="17956"/>
                </a:cubicBezTo>
                <a:cubicBezTo>
                  <a:pt x="2539" y="17956"/>
                  <a:pt x="2566" y="17913"/>
                  <a:pt x="2566" y="17892"/>
                </a:cubicBezTo>
                <a:cubicBezTo>
                  <a:pt x="2566" y="17843"/>
                  <a:pt x="2539" y="17821"/>
                  <a:pt x="2496" y="17821"/>
                </a:cubicBezTo>
                <a:close/>
                <a:moveTo>
                  <a:pt x="2766" y="17821"/>
                </a:moveTo>
                <a:cubicBezTo>
                  <a:pt x="2744" y="17821"/>
                  <a:pt x="2701" y="17843"/>
                  <a:pt x="2701" y="17892"/>
                </a:cubicBezTo>
                <a:cubicBezTo>
                  <a:pt x="2701" y="17913"/>
                  <a:pt x="2744" y="17956"/>
                  <a:pt x="2766" y="17956"/>
                </a:cubicBezTo>
                <a:cubicBezTo>
                  <a:pt x="2809" y="17956"/>
                  <a:pt x="2836" y="17913"/>
                  <a:pt x="2836" y="17892"/>
                </a:cubicBezTo>
                <a:cubicBezTo>
                  <a:pt x="2836" y="17843"/>
                  <a:pt x="2809" y="17821"/>
                  <a:pt x="2766" y="17821"/>
                </a:cubicBezTo>
                <a:close/>
                <a:moveTo>
                  <a:pt x="3036" y="17821"/>
                </a:moveTo>
                <a:cubicBezTo>
                  <a:pt x="3014" y="17821"/>
                  <a:pt x="2971" y="17843"/>
                  <a:pt x="2971" y="17892"/>
                </a:cubicBezTo>
                <a:cubicBezTo>
                  <a:pt x="2971" y="17913"/>
                  <a:pt x="3014" y="17956"/>
                  <a:pt x="3036" y="17956"/>
                </a:cubicBezTo>
                <a:cubicBezTo>
                  <a:pt x="3079" y="17956"/>
                  <a:pt x="3106" y="17913"/>
                  <a:pt x="3106" y="17892"/>
                </a:cubicBezTo>
                <a:cubicBezTo>
                  <a:pt x="3106" y="17843"/>
                  <a:pt x="3079" y="17821"/>
                  <a:pt x="3036" y="17821"/>
                </a:cubicBezTo>
                <a:close/>
                <a:moveTo>
                  <a:pt x="3306" y="17821"/>
                </a:moveTo>
                <a:cubicBezTo>
                  <a:pt x="3284" y="17821"/>
                  <a:pt x="3241" y="17843"/>
                  <a:pt x="3241" y="17892"/>
                </a:cubicBezTo>
                <a:cubicBezTo>
                  <a:pt x="3241" y="17913"/>
                  <a:pt x="3284" y="17956"/>
                  <a:pt x="3306" y="17956"/>
                </a:cubicBezTo>
                <a:cubicBezTo>
                  <a:pt x="3349" y="17956"/>
                  <a:pt x="3376" y="17913"/>
                  <a:pt x="3376" y="17892"/>
                </a:cubicBezTo>
                <a:cubicBezTo>
                  <a:pt x="3376" y="17843"/>
                  <a:pt x="3349" y="17821"/>
                  <a:pt x="3306" y="17821"/>
                </a:cubicBezTo>
                <a:close/>
                <a:moveTo>
                  <a:pt x="3576" y="17821"/>
                </a:moveTo>
                <a:cubicBezTo>
                  <a:pt x="3554" y="17821"/>
                  <a:pt x="3511" y="17843"/>
                  <a:pt x="3511" y="17892"/>
                </a:cubicBezTo>
                <a:cubicBezTo>
                  <a:pt x="3511" y="17913"/>
                  <a:pt x="3554" y="17956"/>
                  <a:pt x="3576" y="17956"/>
                </a:cubicBezTo>
                <a:cubicBezTo>
                  <a:pt x="3619" y="17956"/>
                  <a:pt x="3646" y="17913"/>
                  <a:pt x="3646" y="17892"/>
                </a:cubicBezTo>
                <a:cubicBezTo>
                  <a:pt x="3646" y="17843"/>
                  <a:pt x="3619" y="17821"/>
                  <a:pt x="3576" y="17821"/>
                </a:cubicBezTo>
                <a:close/>
                <a:moveTo>
                  <a:pt x="3846" y="17821"/>
                </a:moveTo>
                <a:cubicBezTo>
                  <a:pt x="3824" y="17821"/>
                  <a:pt x="3781" y="17843"/>
                  <a:pt x="3781" y="17892"/>
                </a:cubicBezTo>
                <a:cubicBezTo>
                  <a:pt x="3781" y="17913"/>
                  <a:pt x="3824" y="17956"/>
                  <a:pt x="3846" y="17956"/>
                </a:cubicBezTo>
                <a:cubicBezTo>
                  <a:pt x="3889" y="17956"/>
                  <a:pt x="3916" y="17913"/>
                  <a:pt x="3916" y="17892"/>
                </a:cubicBezTo>
                <a:cubicBezTo>
                  <a:pt x="3916" y="17843"/>
                  <a:pt x="3889" y="17821"/>
                  <a:pt x="3846" y="17821"/>
                </a:cubicBezTo>
                <a:close/>
                <a:moveTo>
                  <a:pt x="4116" y="17821"/>
                </a:moveTo>
                <a:cubicBezTo>
                  <a:pt x="4094" y="17821"/>
                  <a:pt x="4051" y="17843"/>
                  <a:pt x="4051" y="17892"/>
                </a:cubicBezTo>
                <a:cubicBezTo>
                  <a:pt x="4051" y="17913"/>
                  <a:pt x="4094" y="17956"/>
                  <a:pt x="4116" y="17956"/>
                </a:cubicBezTo>
                <a:cubicBezTo>
                  <a:pt x="4159" y="17956"/>
                  <a:pt x="4186" y="17913"/>
                  <a:pt x="4186" y="17892"/>
                </a:cubicBezTo>
                <a:cubicBezTo>
                  <a:pt x="4186" y="17843"/>
                  <a:pt x="4159" y="17821"/>
                  <a:pt x="4116" y="17821"/>
                </a:cubicBezTo>
                <a:close/>
                <a:moveTo>
                  <a:pt x="4386" y="17821"/>
                </a:moveTo>
                <a:cubicBezTo>
                  <a:pt x="4364" y="17821"/>
                  <a:pt x="4321" y="17843"/>
                  <a:pt x="4321" y="17892"/>
                </a:cubicBezTo>
                <a:cubicBezTo>
                  <a:pt x="4321" y="17913"/>
                  <a:pt x="4364" y="17956"/>
                  <a:pt x="4386" y="17956"/>
                </a:cubicBezTo>
                <a:cubicBezTo>
                  <a:pt x="4429" y="17956"/>
                  <a:pt x="4456" y="17913"/>
                  <a:pt x="4456" y="17892"/>
                </a:cubicBezTo>
                <a:cubicBezTo>
                  <a:pt x="4456" y="17843"/>
                  <a:pt x="4429" y="17821"/>
                  <a:pt x="4386" y="17821"/>
                </a:cubicBezTo>
                <a:close/>
                <a:moveTo>
                  <a:pt x="4656" y="17821"/>
                </a:moveTo>
                <a:cubicBezTo>
                  <a:pt x="4634" y="17821"/>
                  <a:pt x="4591" y="17843"/>
                  <a:pt x="4591" y="17892"/>
                </a:cubicBezTo>
                <a:cubicBezTo>
                  <a:pt x="4591" y="17913"/>
                  <a:pt x="4634" y="17956"/>
                  <a:pt x="4656" y="17956"/>
                </a:cubicBezTo>
                <a:cubicBezTo>
                  <a:pt x="4699" y="17956"/>
                  <a:pt x="4726" y="17913"/>
                  <a:pt x="4726" y="17892"/>
                </a:cubicBezTo>
                <a:cubicBezTo>
                  <a:pt x="4726" y="17843"/>
                  <a:pt x="4699" y="17821"/>
                  <a:pt x="4656" y="17821"/>
                </a:cubicBezTo>
                <a:close/>
                <a:moveTo>
                  <a:pt x="4926" y="17821"/>
                </a:moveTo>
                <a:cubicBezTo>
                  <a:pt x="4904" y="17821"/>
                  <a:pt x="4861" y="17843"/>
                  <a:pt x="4861" y="17892"/>
                </a:cubicBezTo>
                <a:cubicBezTo>
                  <a:pt x="4861" y="17913"/>
                  <a:pt x="4904" y="17956"/>
                  <a:pt x="4926" y="17956"/>
                </a:cubicBezTo>
                <a:cubicBezTo>
                  <a:pt x="4969" y="17956"/>
                  <a:pt x="4996" y="17913"/>
                  <a:pt x="4996" y="17892"/>
                </a:cubicBezTo>
                <a:cubicBezTo>
                  <a:pt x="4996" y="17843"/>
                  <a:pt x="4969" y="17821"/>
                  <a:pt x="4926" y="17821"/>
                </a:cubicBezTo>
                <a:close/>
                <a:moveTo>
                  <a:pt x="5196" y="17821"/>
                </a:moveTo>
                <a:cubicBezTo>
                  <a:pt x="5174" y="17821"/>
                  <a:pt x="5131" y="17843"/>
                  <a:pt x="5131" y="17892"/>
                </a:cubicBezTo>
                <a:cubicBezTo>
                  <a:pt x="5131" y="17913"/>
                  <a:pt x="5174" y="17956"/>
                  <a:pt x="5196" y="17956"/>
                </a:cubicBezTo>
                <a:cubicBezTo>
                  <a:pt x="5239" y="17956"/>
                  <a:pt x="5266" y="17913"/>
                  <a:pt x="5266" y="17892"/>
                </a:cubicBezTo>
                <a:cubicBezTo>
                  <a:pt x="5266" y="17843"/>
                  <a:pt x="5239" y="17821"/>
                  <a:pt x="5196" y="17821"/>
                </a:cubicBezTo>
                <a:close/>
                <a:moveTo>
                  <a:pt x="5466" y="17821"/>
                </a:moveTo>
                <a:cubicBezTo>
                  <a:pt x="5444" y="17821"/>
                  <a:pt x="5401" y="17843"/>
                  <a:pt x="5401" y="17892"/>
                </a:cubicBezTo>
                <a:cubicBezTo>
                  <a:pt x="5401" y="17913"/>
                  <a:pt x="5444" y="17956"/>
                  <a:pt x="5466" y="17956"/>
                </a:cubicBezTo>
                <a:cubicBezTo>
                  <a:pt x="5509" y="17956"/>
                  <a:pt x="5536" y="17913"/>
                  <a:pt x="5536" y="17892"/>
                </a:cubicBezTo>
                <a:cubicBezTo>
                  <a:pt x="5536" y="17843"/>
                  <a:pt x="5509" y="17821"/>
                  <a:pt x="5466" y="17821"/>
                </a:cubicBezTo>
                <a:close/>
              </a:path>
            </a:pathLst>
          </a:custGeom>
          <a:solidFill>
            <a:srgbClr val="FFFFFF">
              <a:alpha val="2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" name="Google Shape;585;p22"/>
          <p:cNvGrpSpPr/>
          <p:nvPr/>
        </p:nvGrpSpPr>
        <p:grpSpPr>
          <a:xfrm>
            <a:off x="4918907" y="539499"/>
            <a:ext cx="3511861" cy="4417928"/>
            <a:chOff x="4918907" y="539499"/>
            <a:chExt cx="3511861" cy="4417928"/>
          </a:xfrm>
        </p:grpSpPr>
        <p:pic>
          <p:nvPicPr>
            <p:cNvPr id="586" name="Google Shape;586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246421" y="1475949"/>
              <a:ext cx="2966918" cy="254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" name="Google Shape;587;p22"/>
            <p:cNvGrpSpPr/>
            <p:nvPr/>
          </p:nvGrpSpPr>
          <p:grpSpPr>
            <a:xfrm>
              <a:off x="4918907" y="539499"/>
              <a:ext cx="3511861" cy="4417928"/>
              <a:chOff x="4918907" y="539499"/>
              <a:chExt cx="3511861" cy="4417928"/>
            </a:xfrm>
          </p:grpSpPr>
          <p:pic>
            <p:nvPicPr>
              <p:cNvPr id="588" name="Google Shape;588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18907" y="539499"/>
                <a:ext cx="1138536" cy="15791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89" name="Google Shape;589;p22"/>
              <p:cNvGrpSpPr/>
              <p:nvPr/>
            </p:nvGrpSpPr>
            <p:grpSpPr>
              <a:xfrm>
                <a:off x="4918907" y="2810024"/>
                <a:ext cx="1138536" cy="1579103"/>
                <a:chOff x="4918907" y="2810024"/>
                <a:chExt cx="1138536" cy="1579103"/>
              </a:xfrm>
            </p:grpSpPr>
            <p:pic>
              <p:nvPicPr>
                <p:cNvPr id="590" name="Google Shape;590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918907" y="28100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91" name="Google Shape;591;p22"/>
                <p:cNvGrpSpPr/>
                <p:nvPr/>
              </p:nvGrpSpPr>
              <p:grpSpPr>
                <a:xfrm>
                  <a:off x="5231180" y="3999717"/>
                  <a:ext cx="514001" cy="247754"/>
                  <a:chOff x="3611929" y="2047735"/>
                  <a:chExt cx="957172" cy="461367"/>
                </a:xfrm>
              </p:grpSpPr>
              <p:sp>
                <p:nvSpPr>
                  <p:cNvPr id="592" name="Google Shape;592;p22"/>
                  <p:cNvSpPr/>
                  <p:nvPr/>
                </p:nvSpPr>
                <p:spPr>
                  <a:xfrm>
                    <a:off x="3611929" y="2047735"/>
                    <a:ext cx="957172" cy="461367"/>
                  </a:xfrm>
                  <a:custGeom>
                    <a:rect b="b" l="l" r="r" t="t"/>
                    <a:pathLst>
                      <a:path extrusionOk="0" h="5131" w="10645">
                        <a:moveTo>
                          <a:pt x="10509" y="114"/>
                        </a:moveTo>
                        <a:cubicBezTo>
                          <a:pt x="10439" y="1"/>
                          <a:pt x="10304" y="71"/>
                          <a:pt x="10239" y="136"/>
                        </a:cubicBezTo>
                        <a:cubicBezTo>
                          <a:pt x="9991" y="362"/>
                          <a:pt x="9764" y="654"/>
                          <a:pt x="9543" y="902"/>
                        </a:cubicBezTo>
                        <a:cubicBezTo>
                          <a:pt x="9224" y="1308"/>
                          <a:pt x="8911" y="1713"/>
                          <a:pt x="8619" y="2118"/>
                        </a:cubicBezTo>
                        <a:cubicBezTo>
                          <a:pt x="8598" y="2096"/>
                          <a:pt x="8598" y="2096"/>
                          <a:pt x="8598" y="2074"/>
                        </a:cubicBezTo>
                        <a:cubicBezTo>
                          <a:pt x="8598" y="2074"/>
                          <a:pt x="8571" y="2047"/>
                          <a:pt x="8571" y="2074"/>
                        </a:cubicBezTo>
                        <a:cubicBezTo>
                          <a:pt x="8484" y="2161"/>
                          <a:pt x="8371" y="2274"/>
                          <a:pt x="8236" y="2317"/>
                        </a:cubicBezTo>
                        <a:cubicBezTo>
                          <a:pt x="8122" y="2344"/>
                          <a:pt x="7944" y="2274"/>
                          <a:pt x="7944" y="2118"/>
                        </a:cubicBezTo>
                        <a:cubicBezTo>
                          <a:pt x="7944" y="2118"/>
                          <a:pt x="7923" y="2096"/>
                          <a:pt x="7923" y="2118"/>
                        </a:cubicBezTo>
                        <a:cubicBezTo>
                          <a:pt x="7788" y="2209"/>
                          <a:pt x="7653" y="2296"/>
                          <a:pt x="7491" y="2366"/>
                        </a:cubicBezTo>
                        <a:cubicBezTo>
                          <a:pt x="7469" y="2317"/>
                          <a:pt x="7469" y="2253"/>
                          <a:pt x="7447" y="2209"/>
                        </a:cubicBezTo>
                        <a:cubicBezTo>
                          <a:pt x="7447" y="2182"/>
                          <a:pt x="7426" y="2182"/>
                          <a:pt x="7426" y="2182"/>
                        </a:cubicBezTo>
                        <a:cubicBezTo>
                          <a:pt x="7291" y="2317"/>
                          <a:pt x="7134" y="2409"/>
                          <a:pt x="6978" y="2452"/>
                        </a:cubicBezTo>
                        <a:cubicBezTo>
                          <a:pt x="6907" y="2479"/>
                          <a:pt x="6794" y="2523"/>
                          <a:pt x="6729" y="2501"/>
                        </a:cubicBezTo>
                        <a:cubicBezTo>
                          <a:pt x="6659" y="2479"/>
                          <a:pt x="6681" y="2253"/>
                          <a:pt x="6681" y="2209"/>
                        </a:cubicBezTo>
                        <a:cubicBezTo>
                          <a:pt x="6681" y="2182"/>
                          <a:pt x="6659" y="2182"/>
                          <a:pt x="6637" y="2182"/>
                        </a:cubicBezTo>
                        <a:cubicBezTo>
                          <a:pt x="6459" y="2452"/>
                          <a:pt x="6211" y="2636"/>
                          <a:pt x="5941" y="2722"/>
                        </a:cubicBezTo>
                        <a:cubicBezTo>
                          <a:pt x="5941" y="2544"/>
                          <a:pt x="5962" y="2366"/>
                          <a:pt x="5984" y="2182"/>
                        </a:cubicBezTo>
                        <a:cubicBezTo>
                          <a:pt x="5984" y="2161"/>
                          <a:pt x="5962" y="2161"/>
                          <a:pt x="5962" y="2161"/>
                        </a:cubicBezTo>
                        <a:cubicBezTo>
                          <a:pt x="5671" y="2409"/>
                          <a:pt x="5401" y="2658"/>
                          <a:pt x="5109" y="2906"/>
                        </a:cubicBezTo>
                        <a:cubicBezTo>
                          <a:pt x="5109" y="2679"/>
                          <a:pt x="5222" y="2452"/>
                          <a:pt x="5401" y="2317"/>
                        </a:cubicBezTo>
                        <a:cubicBezTo>
                          <a:pt x="5422" y="2317"/>
                          <a:pt x="5401" y="2296"/>
                          <a:pt x="5379" y="2296"/>
                        </a:cubicBezTo>
                        <a:cubicBezTo>
                          <a:pt x="5330" y="2317"/>
                          <a:pt x="5287" y="2344"/>
                          <a:pt x="5222" y="2366"/>
                        </a:cubicBezTo>
                        <a:cubicBezTo>
                          <a:pt x="5357" y="2096"/>
                          <a:pt x="5465" y="1804"/>
                          <a:pt x="5557" y="1486"/>
                        </a:cubicBezTo>
                        <a:cubicBezTo>
                          <a:pt x="5649" y="1216"/>
                          <a:pt x="5692" y="924"/>
                          <a:pt x="5692" y="654"/>
                        </a:cubicBezTo>
                        <a:cubicBezTo>
                          <a:pt x="5671" y="541"/>
                          <a:pt x="5671" y="384"/>
                          <a:pt x="5627" y="292"/>
                        </a:cubicBezTo>
                        <a:cubicBezTo>
                          <a:pt x="5579" y="227"/>
                          <a:pt x="5465" y="206"/>
                          <a:pt x="5379" y="206"/>
                        </a:cubicBezTo>
                        <a:cubicBezTo>
                          <a:pt x="5152" y="227"/>
                          <a:pt x="4952" y="362"/>
                          <a:pt x="4769" y="497"/>
                        </a:cubicBezTo>
                        <a:cubicBezTo>
                          <a:pt x="4547" y="654"/>
                          <a:pt x="4364" y="859"/>
                          <a:pt x="4164" y="1059"/>
                        </a:cubicBezTo>
                        <a:cubicBezTo>
                          <a:pt x="3916" y="1308"/>
                          <a:pt x="3689" y="1578"/>
                          <a:pt x="3467" y="1848"/>
                        </a:cubicBezTo>
                        <a:cubicBezTo>
                          <a:pt x="3511" y="1621"/>
                          <a:pt x="3532" y="1421"/>
                          <a:pt x="3489" y="1216"/>
                        </a:cubicBezTo>
                        <a:cubicBezTo>
                          <a:pt x="3419" y="967"/>
                          <a:pt x="3197" y="859"/>
                          <a:pt x="2971" y="902"/>
                        </a:cubicBezTo>
                        <a:cubicBezTo>
                          <a:pt x="2679" y="946"/>
                          <a:pt x="2474" y="1216"/>
                          <a:pt x="2317" y="1421"/>
                        </a:cubicBezTo>
                        <a:cubicBezTo>
                          <a:pt x="1869" y="1961"/>
                          <a:pt x="1415" y="2501"/>
                          <a:pt x="1010" y="3063"/>
                        </a:cubicBezTo>
                        <a:cubicBezTo>
                          <a:pt x="767" y="3376"/>
                          <a:pt x="519" y="3694"/>
                          <a:pt x="335" y="4029"/>
                        </a:cubicBezTo>
                        <a:cubicBezTo>
                          <a:pt x="179" y="4321"/>
                          <a:pt x="65" y="4661"/>
                          <a:pt x="157" y="4974"/>
                        </a:cubicBezTo>
                        <a:cubicBezTo>
                          <a:pt x="157" y="4996"/>
                          <a:pt x="200" y="4996"/>
                          <a:pt x="200" y="4974"/>
                        </a:cubicBezTo>
                        <a:cubicBezTo>
                          <a:pt x="0" y="4369"/>
                          <a:pt x="540" y="3781"/>
                          <a:pt x="875" y="3311"/>
                        </a:cubicBezTo>
                        <a:cubicBezTo>
                          <a:pt x="1259" y="2793"/>
                          <a:pt x="1664" y="2274"/>
                          <a:pt x="2069" y="1777"/>
                        </a:cubicBezTo>
                        <a:cubicBezTo>
                          <a:pt x="2160" y="1642"/>
                          <a:pt x="2274" y="1507"/>
                          <a:pt x="2387" y="1399"/>
                        </a:cubicBezTo>
                        <a:cubicBezTo>
                          <a:pt x="2452" y="1286"/>
                          <a:pt x="2544" y="1172"/>
                          <a:pt x="2657" y="1081"/>
                        </a:cubicBezTo>
                        <a:cubicBezTo>
                          <a:pt x="2879" y="902"/>
                          <a:pt x="3284" y="811"/>
                          <a:pt x="3419" y="1151"/>
                        </a:cubicBezTo>
                        <a:cubicBezTo>
                          <a:pt x="3532" y="1372"/>
                          <a:pt x="3467" y="1669"/>
                          <a:pt x="3397" y="1891"/>
                        </a:cubicBezTo>
                        <a:cubicBezTo>
                          <a:pt x="3284" y="2047"/>
                          <a:pt x="3149" y="2209"/>
                          <a:pt x="3014" y="2366"/>
                        </a:cubicBezTo>
                        <a:cubicBezTo>
                          <a:pt x="2836" y="2587"/>
                          <a:pt x="2679" y="2814"/>
                          <a:pt x="2495" y="3041"/>
                        </a:cubicBezTo>
                        <a:cubicBezTo>
                          <a:pt x="2339" y="3262"/>
                          <a:pt x="2160" y="3511"/>
                          <a:pt x="2069" y="3759"/>
                        </a:cubicBezTo>
                        <a:cubicBezTo>
                          <a:pt x="2025" y="3873"/>
                          <a:pt x="2004" y="4008"/>
                          <a:pt x="2025" y="4121"/>
                        </a:cubicBezTo>
                        <a:cubicBezTo>
                          <a:pt x="2047" y="4143"/>
                          <a:pt x="2047" y="4143"/>
                          <a:pt x="2069" y="4143"/>
                        </a:cubicBezTo>
                        <a:cubicBezTo>
                          <a:pt x="2522" y="3781"/>
                          <a:pt x="2879" y="3311"/>
                          <a:pt x="3127" y="2793"/>
                        </a:cubicBezTo>
                        <a:cubicBezTo>
                          <a:pt x="3262" y="2544"/>
                          <a:pt x="3354" y="2274"/>
                          <a:pt x="3419" y="2004"/>
                        </a:cubicBezTo>
                        <a:cubicBezTo>
                          <a:pt x="3419" y="1961"/>
                          <a:pt x="3440" y="1939"/>
                          <a:pt x="3440" y="1912"/>
                        </a:cubicBezTo>
                        <a:cubicBezTo>
                          <a:pt x="3554" y="1756"/>
                          <a:pt x="3689" y="1621"/>
                          <a:pt x="3824" y="1486"/>
                        </a:cubicBezTo>
                        <a:cubicBezTo>
                          <a:pt x="4007" y="1286"/>
                          <a:pt x="4186" y="1081"/>
                          <a:pt x="4364" y="902"/>
                        </a:cubicBezTo>
                        <a:cubicBezTo>
                          <a:pt x="4547" y="724"/>
                          <a:pt x="4726" y="541"/>
                          <a:pt x="4925" y="427"/>
                        </a:cubicBezTo>
                        <a:cubicBezTo>
                          <a:pt x="5109" y="319"/>
                          <a:pt x="5536" y="92"/>
                          <a:pt x="5627" y="384"/>
                        </a:cubicBezTo>
                        <a:cubicBezTo>
                          <a:pt x="5692" y="654"/>
                          <a:pt x="5649" y="967"/>
                          <a:pt x="5579" y="1237"/>
                        </a:cubicBezTo>
                        <a:cubicBezTo>
                          <a:pt x="5492" y="1621"/>
                          <a:pt x="5357" y="2026"/>
                          <a:pt x="5174" y="2388"/>
                        </a:cubicBezTo>
                        <a:cubicBezTo>
                          <a:pt x="4342" y="2793"/>
                          <a:pt x="3624" y="3397"/>
                          <a:pt x="3062" y="4143"/>
                        </a:cubicBezTo>
                        <a:cubicBezTo>
                          <a:pt x="2927" y="4342"/>
                          <a:pt x="2765" y="4548"/>
                          <a:pt x="2657" y="4774"/>
                        </a:cubicBezTo>
                        <a:cubicBezTo>
                          <a:pt x="2587" y="4931"/>
                          <a:pt x="2609" y="5131"/>
                          <a:pt x="2836" y="5131"/>
                        </a:cubicBezTo>
                        <a:cubicBezTo>
                          <a:pt x="2949" y="5131"/>
                          <a:pt x="3062" y="5088"/>
                          <a:pt x="3149" y="5044"/>
                        </a:cubicBezTo>
                        <a:cubicBezTo>
                          <a:pt x="3262" y="4996"/>
                          <a:pt x="3376" y="4953"/>
                          <a:pt x="3467" y="4882"/>
                        </a:cubicBezTo>
                        <a:cubicBezTo>
                          <a:pt x="3667" y="4747"/>
                          <a:pt x="3845" y="4591"/>
                          <a:pt x="4007" y="4413"/>
                        </a:cubicBezTo>
                        <a:cubicBezTo>
                          <a:pt x="4364" y="4029"/>
                          <a:pt x="4612" y="3581"/>
                          <a:pt x="4861" y="3127"/>
                        </a:cubicBezTo>
                        <a:cubicBezTo>
                          <a:pt x="4996" y="2906"/>
                          <a:pt x="5109" y="2658"/>
                          <a:pt x="5195" y="2431"/>
                        </a:cubicBezTo>
                        <a:cubicBezTo>
                          <a:pt x="5222" y="2409"/>
                          <a:pt x="5266" y="2388"/>
                          <a:pt x="5287" y="2388"/>
                        </a:cubicBezTo>
                        <a:cubicBezTo>
                          <a:pt x="5131" y="2523"/>
                          <a:pt x="5060" y="2722"/>
                          <a:pt x="5060" y="2928"/>
                        </a:cubicBezTo>
                        <a:cubicBezTo>
                          <a:pt x="5087" y="2949"/>
                          <a:pt x="5087" y="2949"/>
                          <a:pt x="5109" y="2949"/>
                        </a:cubicBezTo>
                        <a:cubicBezTo>
                          <a:pt x="5379" y="2701"/>
                          <a:pt x="5671" y="2452"/>
                          <a:pt x="5941" y="2209"/>
                        </a:cubicBezTo>
                        <a:cubicBezTo>
                          <a:pt x="5941" y="2388"/>
                          <a:pt x="5919" y="2566"/>
                          <a:pt x="5897" y="2749"/>
                        </a:cubicBezTo>
                        <a:cubicBezTo>
                          <a:pt x="5897" y="2749"/>
                          <a:pt x="5897" y="2771"/>
                          <a:pt x="5919" y="2771"/>
                        </a:cubicBezTo>
                        <a:cubicBezTo>
                          <a:pt x="6211" y="2679"/>
                          <a:pt x="6459" y="2501"/>
                          <a:pt x="6637" y="2253"/>
                        </a:cubicBezTo>
                        <a:cubicBezTo>
                          <a:pt x="6637" y="2344"/>
                          <a:pt x="6659" y="2431"/>
                          <a:pt x="6659" y="2501"/>
                        </a:cubicBezTo>
                        <a:cubicBezTo>
                          <a:pt x="6659" y="2523"/>
                          <a:pt x="6659" y="2523"/>
                          <a:pt x="6681" y="2523"/>
                        </a:cubicBezTo>
                        <a:cubicBezTo>
                          <a:pt x="6951" y="2544"/>
                          <a:pt x="7221" y="2431"/>
                          <a:pt x="7426" y="2231"/>
                        </a:cubicBezTo>
                        <a:cubicBezTo>
                          <a:pt x="7426" y="2296"/>
                          <a:pt x="7447" y="2344"/>
                          <a:pt x="7469" y="2388"/>
                        </a:cubicBezTo>
                        <a:cubicBezTo>
                          <a:pt x="7469" y="2409"/>
                          <a:pt x="7469" y="2409"/>
                          <a:pt x="7491" y="2409"/>
                        </a:cubicBezTo>
                        <a:cubicBezTo>
                          <a:pt x="7626" y="2344"/>
                          <a:pt x="7788" y="2253"/>
                          <a:pt x="7923" y="2161"/>
                        </a:cubicBezTo>
                        <a:cubicBezTo>
                          <a:pt x="7923" y="2274"/>
                          <a:pt x="8031" y="2344"/>
                          <a:pt x="8166" y="2366"/>
                        </a:cubicBezTo>
                        <a:cubicBezTo>
                          <a:pt x="8328" y="2366"/>
                          <a:pt x="8463" y="2231"/>
                          <a:pt x="8571" y="2118"/>
                        </a:cubicBezTo>
                        <a:lnTo>
                          <a:pt x="8598" y="2139"/>
                        </a:lnTo>
                        <a:cubicBezTo>
                          <a:pt x="8484" y="2274"/>
                          <a:pt x="8392" y="2431"/>
                          <a:pt x="8301" y="2566"/>
                        </a:cubicBezTo>
                        <a:cubicBezTo>
                          <a:pt x="7852" y="3219"/>
                          <a:pt x="7469" y="3894"/>
                          <a:pt x="7113" y="4612"/>
                        </a:cubicBezTo>
                        <a:cubicBezTo>
                          <a:pt x="7113" y="4639"/>
                          <a:pt x="7134" y="4661"/>
                          <a:pt x="7134" y="4639"/>
                        </a:cubicBezTo>
                        <a:cubicBezTo>
                          <a:pt x="7561" y="3781"/>
                          <a:pt x="8058" y="2949"/>
                          <a:pt x="8619" y="2182"/>
                        </a:cubicBezTo>
                        <a:cubicBezTo>
                          <a:pt x="8733" y="2296"/>
                          <a:pt x="8911" y="2296"/>
                          <a:pt x="9067" y="2274"/>
                        </a:cubicBezTo>
                        <a:cubicBezTo>
                          <a:pt x="9337" y="2209"/>
                          <a:pt x="9586" y="2047"/>
                          <a:pt x="9786" y="1891"/>
                        </a:cubicBezTo>
                        <a:cubicBezTo>
                          <a:pt x="10191" y="1534"/>
                          <a:pt x="10488" y="1016"/>
                          <a:pt x="10531" y="454"/>
                        </a:cubicBezTo>
                        <a:cubicBezTo>
                          <a:pt x="10553" y="362"/>
                          <a:pt x="10574" y="206"/>
                          <a:pt x="10509" y="114"/>
                        </a:cubicBezTo>
                        <a:close/>
                        <a:moveTo>
                          <a:pt x="3149" y="2701"/>
                        </a:moveTo>
                        <a:cubicBezTo>
                          <a:pt x="2900" y="3241"/>
                          <a:pt x="2522" y="3716"/>
                          <a:pt x="2069" y="4099"/>
                        </a:cubicBezTo>
                        <a:cubicBezTo>
                          <a:pt x="2025" y="3802"/>
                          <a:pt x="2204" y="3559"/>
                          <a:pt x="2339" y="3333"/>
                        </a:cubicBezTo>
                        <a:cubicBezTo>
                          <a:pt x="2495" y="3127"/>
                          <a:pt x="2657" y="2906"/>
                          <a:pt x="2814" y="2701"/>
                        </a:cubicBezTo>
                        <a:cubicBezTo>
                          <a:pt x="2992" y="2452"/>
                          <a:pt x="3197" y="2209"/>
                          <a:pt x="3397" y="1961"/>
                        </a:cubicBezTo>
                        <a:cubicBezTo>
                          <a:pt x="3332" y="2231"/>
                          <a:pt x="3241" y="2479"/>
                          <a:pt x="3149" y="2701"/>
                        </a:cubicBezTo>
                        <a:close/>
                        <a:moveTo>
                          <a:pt x="4996" y="2771"/>
                        </a:moveTo>
                        <a:cubicBezTo>
                          <a:pt x="4790" y="3219"/>
                          <a:pt x="4547" y="3646"/>
                          <a:pt x="4250" y="4051"/>
                        </a:cubicBezTo>
                        <a:cubicBezTo>
                          <a:pt x="4007" y="4413"/>
                          <a:pt x="3667" y="4747"/>
                          <a:pt x="3262" y="4953"/>
                        </a:cubicBezTo>
                        <a:cubicBezTo>
                          <a:pt x="3149" y="5017"/>
                          <a:pt x="3062" y="5066"/>
                          <a:pt x="2949" y="5088"/>
                        </a:cubicBezTo>
                        <a:cubicBezTo>
                          <a:pt x="2879" y="5109"/>
                          <a:pt x="2792" y="5109"/>
                          <a:pt x="2722" y="5088"/>
                        </a:cubicBezTo>
                        <a:cubicBezTo>
                          <a:pt x="2657" y="5044"/>
                          <a:pt x="2657" y="4931"/>
                          <a:pt x="2679" y="4861"/>
                        </a:cubicBezTo>
                        <a:cubicBezTo>
                          <a:pt x="2701" y="4747"/>
                          <a:pt x="2765" y="4661"/>
                          <a:pt x="2814" y="4569"/>
                        </a:cubicBezTo>
                        <a:cubicBezTo>
                          <a:pt x="2879" y="4456"/>
                          <a:pt x="2949" y="4369"/>
                          <a:pt x="3014" y="4256"/>
                        </a:cubicBezTo>
                        <a:cubicBezTo>
                          <a:pt x="3575" y="3489"/>
                          <a:pt x="4321" y="2857"/>
                          <a:pt x="5152" y="2452"/>
                        </a:cubicBezTo>
                        <a:cubicBezTo>
                          <a:pt x="5109" y="2566"/>
                          <a:pt x="5060" y="2658"/>
                          <a:pt x="4996" y="2771"/>
                        </a:cubicBezTo>
                        <a:close/>
                        <a:moveTo>
                          <a:pt x="10418" y="881"/>
                        </a:moveTo>
                        <a:cubicBezTo>
                          <a:pt x="10326" y="1151"/>
                          <a:pt x="10191" y="1372"/>
                          <a:pt x="10034" y="1578"/>
                        </a:cubicBezTo>
                        <a:cubicBezTo>
                          <a:pt x="9834" y="1804"/>
                          <a:pt x="9607" y="2004"/>
                          <a:pt x="9337" y="2139"/>
                        </a:cubicBezTo>
                        <a:cubicBezTo>
                          <a:pt x="9159" y="2209"/>
                          <a:pt x="8776" y="2344"/>
                          <a:pt x="8641" y="2139"/>
                        </a:cubicBezTo>
                        <a:cubicBezTo>
                          <a:pt x="8797" y="1912"/>
                          <a:pt x="8954" y="1713"/>
                          <a:pt x="9138" y="1486"/>
                        </a:cubicBezTo>
                        <a:cubicBezTo>
                          <a:pt x="9316" y="1237"/>
                          <a:pt x="9516" y="1016"/>
                          <a:pt x="9721" y="767"/>
                        </a:cubicBezTo>
                        <a:cubicBezTo>
                          <a:pt x="9813" y="654"/>
                          <a:pt x="9921" y="541"/>
                          <a:pt x="10012" y="427"/>
                        </a:cubicBezTo>
                        <a:cubicBezTo>
                          <a:pt x="10083" y="362"/>
                          <a:pt x="10126" y="319"/>
                          <a:pt x="10169" y="249"/>
                        </a:cubicBezTo>
                        <a:cubicBezTo>
                          <a:pt x="10239" y="206"/>
                          <a:pt x="10304" y="114"/>
                          <a:pt x="10374" y="92"/>
                        </a:cubicBezTo>
                        <a:cubicBezTo>
                          <a:pt x="10644" y="49"/>
                          <a:pt x="10461" y="767"/>
                          <a:pt x="10418" y="8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4115460" y="2341042"/>
                    <a:ext cx="101607" cy="20501"/>
                  </a:xfrm>
                  <a:custGeom>
                    <a:rect b="b" l="l" r="r" t="t"/>
                    <a:pathLst>
                      <a:path extrusionOk="0" h="228" w="1130">
                        <a:moveTo>
                          <a:pt x="1108" y="27"/>
                        </a:moveTo>
                        <a:cubicBezTo>
                          <a:pt x="746" y="0"/>
                          <a:pt x="362" y="49"/>
                          <a:pt x="27" y="184"/>
                        </a:cubicBezTo>
                        <a:cubicBezTo>
                          <a:pt x="0" y="184"/>
                          <a:pt x="0" y="227"/>
                          <a:pt x="27" y="206"/>
                        </a:cubicBezTo>
                        <a:cubicBezTo>
                          <a:pt x="384" y="92"/>
                          <a:pt x="746" y="27"/>
                          <a:pt x="1108" y="71"/>
                        </a:cubicBezTo>
                        <a:cubicBezTo>
                          <a:pt x="1129" y="71"/>
                          <a:pt x="1129" y="27"/>
                          <a:pt x="1108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94" name="Google Shape;594;p22"/>
              <p:cNvGrpSpPr/>
              <p:nvPr/>
            </p:nvGrpSpPr>
            <p:grpSpPr>
              <a:xfrm>
                <a:off x="7292232" y="3378324"/>
                <a:ext cx="1138536" cy="1579103"/>
                <a:chOff x="7292232" y="3378324"/>
                <a:chExt cx="1138536" cy="1579103"/>
              </a:xfrm>
            </p:grpSpPr>
            <p:pic>
              <p:nvPicPr>
                <p:cNvPr id="595" name="Google Shape;595;p2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292232" y="33783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96" name="Google Shape;596;p22"/>
                <p:cNvGrpSpPr/>
                <p:nvPr/>
              </p:nvGrpSpPr>
              <p:grpSpPr>
                <a:xfrm>
                  <a:off x="7716710" y="4537407"/>
                  <a:ext cx="383532" cy="322433"/>
                  <a:chOff x="5750408" y="1983175"/>
                  <a:chExt cx="938649" cy="789116"/>
                </a:xfrm>
              </p:grpSpPr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5750408" y="1983175"/>
                    <a:ext cx="938649" cy="789116"/>
                  </a:xfrm>
                  <a:custGeom>
                    <a:rect b="b" l="l" r="r" t="t"/>
                    <a:pathLst>
                      <a:path extrusionOk="0" h="8776" w="10439">
                        <a:moveTo>
                          <a:pt x="10396" y="1145"/>
                        </a:moveTo>
                        <a:cubicBezTo>
                          <a:pt x="10396" y="1124"/>
                          <a:pt x="10353" y="1124"/>
                          <a:pt x="10353" y="1145"/>
                        </a:cubicBezTo>
                        <a:cubicBezTo>
                          <a:pt x="9969" y="2047"/>
                          <a:pt x="9677" y="2971"/>
                          <a:pt x="9429" y="3916"/>
                        </a:cubicBezTo>
                        <a:cubicBezTo>
                          <a:pt x="9067" y="4207"/>
                          <a:pt x="8619" y="4385"/>
                          <a:pt x="8144" y="4229"/>
                        </a:cubicBezTo>
                        <a:lnTo>
                          <a:pt x="8101" y="4250"/>
                        </a:lnTo>
                        <a:cubicBezTo>
                          <a:pt x="7922" y="4499"/>
                          <a:pt x="7561" y="4612"/>
                          <a:pt x="7269" y="4520"/>
                        </a:cubicBezTo>
                        <a:cubicBezTo>
                          <a:pt x="7312" y="4456"/>
                          <a:pt x="7334" y="4385"/>
                          <a:pt x="7334" y="4299"/>
                        </a:cubicBezTo>
                        <a:cubicBezTo>
                          <a:pt x="7361" y="4277"/>
                          <a:pt x="7334" y="4277"/>
                          <a:pt x="7312" y="4277"/>
                        </a:cubicBezTo>
                        <a:cubicBezTo>
                          <a:pt x="7199" y="4250"/>
                          <a:pt x="7091" y="4321"/>
                          <a:pt x="7021" y="4434"/>
                        </a:cubicBezTo>
                        <a:cubicBezTo>
                          <a:pt x="7021" y="4456"/>
                          <a:pt x="7021" y="4456"/>
                          <a:pt x="7042" y="4477"/>
                        </a:cubicBezTo>
                        <a:cubicBezTo>
                          <a:pt x="7091" y="4499"/>
                          <a:pt x="7134" y="4520"/>
                          <a:pt x="7177" y="4547"/>
                        </a:cubicBezTo>
                        <a:cubicBezTo>
                          <a:pt x="7042" y="4726"/>
                          <a:pt x="6821" y="4839"/>
                          <a:pt x="6594" y="4817"/>
                        </a:cubicBezTo>
                        <a:cubicBezTo>
                          <a:pt x="6254" y="4769"/>
                          <a:pt x="6032" y="4434"/>
                          <a:pt x="6076" y="4094"/>
                        </a:cubicBezTo>
                        <a:cubicBezTo>
                          <a:pt x="6076" y="4072"/>
                          <a:pt x="6032" y="4072"/>
                          <a:pt x="6011" y="4094"/>
                        </a:cubicBezTo>
                        <a:cubicBezTo>
                          <a:pt x="5897" y="4299"/>
                          <a:pt x="5714" y="4477"/>
                          <a:pt x="5535" y="4634"/>
                        </a:cubicBezTo>
                        <a:cubicBezTo>
                          <a:pt x="5492" y="4434"/>
                          <a:pt x="5471" y="4229"/>
                          <a:pt x="5422" y="4051"/>
                        </a:cubicBezTo>
                        <a:cubicBezTo>
                          <a:pt x="5422" y="4007"/>
                          <a:pt x="5379" y="4029"/>
                          <a:pt x="5379" y="4051"/>
                        </a:cubicBezTo>
                        <a:cubicBezTo>
                          <a:pt x="5152" y="4769"/>
                          <a:pt x="4682" y="5401"/>
                          <a:pt x="4050" y="5849"/>
                        </a:cubicBezTo>
                        <a:cubicBezTo>
                          <a:pt x="4164" y="5109"/>
                          <a:pt x="4299" y="4385"/>
                          <a:pt x="4499" y="3667"/>
                        </a:cubicBezTo>
                        <a:cubicBezTo>
                          <a:pt x="4882" y="3440"/>
                          <a:pt x="5201" y="3106"/>
                          <a:pt x="5357" y="2679"/>
                        </a:cubicBezTo>
                        <a:cubicBezTo>
                          <a:pt x="5557" y="2139"/>
                          <a:pt x="5422" y="1577"/>
                          <a:pt x="5130" y="1102"/>
                        </a:cubicBezTo>
                        <a:cubicBezTo>
                          <a:pt x="4974" y="832"/>
                          <a:pt x="4769" y="605"/>
                          <a:pt x="4569" y="405"/>
                        </a:cubicBezTo>
                        <a:cubicBezTo>
                          <a:pt x="4364" y="227"/>
                          <a:pt x="4164" y="44"/>
                          <a:pt x="3894" y="22"/>
                        </a:cubicBezTo>
                        <a:cubicBezTo>
                          <a:pt x="3419" y="0"/>
                          <a:pt x="3149" y="427"/>
                          <a:pt x="3014" y="789"/>
                        </a:cubicBezTo>
                        <a:cubicBezTo>
                          <a:pt x="2927" y="1080"/>
                          <a:pt x="2879" y="1372"/>
                          <a:pt x="2835" y="1664"/>
                        </a:cubicBezTo>
                        <a:cubicBezTo>
                          <a:pt x="2792" y="2004"/>
                          <a:pt x="2744" y="2360"/>
                          <a:pt x="2722" y="2701"/>
                        </a:cubicBezTo>
                        <a:cubicBezTo>
                          <a:pt x="2657" y="3219"/>
                          <a:pt x="2609" y="3737"/>
                          <a:pt x="2565" y="4250"/>
                        </a:cubicBezTo>
                        <a:cubicBezTo>
                          <a:pt x="2501" y="4250"/>
                          <a:pt x="2452" y="4277"/>
                          <a:pt x="2387" y="4299"/>
                        </a:cubicBezTo>
                        <a:cubicBezTo>
                          <a:pt x="1599" y="4456"/>
                          <a:pt x="810" y="4634"/>
                          <a:pt x="43" y="4790"/>
                        </a:cubicBezTo>
                        <a:cubicBezTo>
                          <a:pt x="22" y="4817"/>
                          <a:pt x="0" y="4839"/>
                          <a:pt x="22" y="4839"/>
                        </a:cubicBezTo>
                        <a:cubicBezTo>
                          <a:pt x="767" y="5309"/>
                          <a:pt x="1555" y="5600"/>
                          <a:pt x="2387" y="5870"/>
                        </a:cubicBezTo>
                        <a:cubicBezTo>
                          <a:pt x="2339" y="6119"/>
                          <a:pt x="2295" y="6346"/>
                          <a:pt x="2252" y="6594"/>
                        </a:cubicBezTo>
                        <a:cubicBezTo>
                          <a:pt x="2047" y="6907"/>
                          <a:pt x="1847" y="7221"/>
                          <a:pt x="1663" y="7518"/>
                        </a:cubicBezTo>
                        <a:cubicBezTo>
                          <a:pt x="1507" y="7739"/>
                          <a:pt x="1372" y="7944"/>
                          <a:pt x="1237" y="8166"/>
                        </a:cubicBezTo>
                        <a:cubicBezTo>
                          <a:pt x="1123" y="8349"/>
                          <a:pt x="1037" y="8527"/>
                          <a:pt x="1015" y="8754"/>
                        </a:cubicBezTo>
                        <a:cubicBezTo>
                          <a:pt x="1015" y="8776"/>
                          <a:pt x="1037" y="8776"/>
                          <a:pt x="1037" y="8776"/>
                        </a:cubicBezTo>
                        <a:cubicBezTo>
                          <a:pt x="1485" y="8598"/>
                          <a:pt x="1777" y="8214"/>
                          <a:pt x="1960" y="7788"/>
                        </a:cubicBezTo>
                        <a:cubicBezTo>
                          <a:pt x="2117" y="7404"/>
                          <a:pt x="2231" y="7021"/>
                          <a:pt x="2295" y="6616"/>
                        </a:cubicBezTo>
                        <a:cubicBezTo>
                          <a:pt x="2339" y="6546"/>
                          <a:pt x="2387" y="6481"/>
                          <a:pt x="2430" y="6438"/>
                        </a:cubicBezTo>
                        <a:cubicBezTo>
                          <a:pt x="2522" y="6276"/>
                          <a:pt x="2609" y="6119"/>
                          <a:pt x="2722" y="5962"/>
                        </a:cubicBezTo>
                        <a:cubicBezTo>
                          <a:pt x="3667" y="6254"/>
                          <a:pt x="4661" y="6502"/>
                          <a:pt x="5579" y="6864"/>
                        </a:cubicBezTo>
                        <a:cubicBezTo>
                          <a:pt x="6119" y="7064"/>
                          <a:pt x="6637" y="7312"/>
                          <a:pt x="7112" y="7626"/>
                        </a:cubicBezTo>
                        <a:cubicBezTo>
                          <a:pt x="7134" y="7653"/>
                          <a:pt x="7177" y="7604"/>
                          <a:pt x="7134" y="7582"/>
                        </a:cubicBezTo>
                        <a:cubicBezTo>
                          <a:pt x="5805" y="6708"/>
                          <a:pt x="4256" y="6367"/>
                          <a:pt x="2744" y="5919"/>
                        </a:cubicBezTo>
                        <a:cubicBezTo>
                          <a:pt x="3127" y="5309"/>
                          <a:pt x="3532" y="4726"/>
                          <a:pt x="3915" y="4115"/>
                        </a:cubicBezTo>
                        <a:cubicBezTo>
                          <a:pt x="3959" y="4051"/>
                          <a:pt x="4007" y="3959"/>
                          <a:pt x="4050" y="3894"/>
                        </a:cubicBezTo>
                        <a:cubicBezTo>
                          <a:pt x="4121" y="3872"/>
                          <a:pt x="4164" y="3845"/>
                          <a:pt x="4229" y="3824"/>
                        </a:cubicBezTo>
                        <a:cubicBezTo>
                          <a:pt x="4299" y="3781"/>
                          <a:pt x="4364" y="3759"/>
                          <a:pt x="4434" y="3710"/>
                        </a:cubicBezTo>
                        <a:cubicBezTo>
                          <a:pt x="4229" y="4434"/>
                          <a:pt x="4094" y="5152"/>
                          <a:pt x="4007" y="5897"/>
                        </a:cubicBezTo>
                        <a:cubicBezTo>
                          <a:pt x="4007" y="5919"/>
                          <a:pt x="4029" y="5941"/>
                          <a:pt x="4050" y="5919"/>
                        </a:cubicBezTo>
                        <a:cubicBezTo>
                          <a:pt x="4661" y="5492"/>
                          <a:pt x="5130" y="4861"/>
                          <a:pt x="5400" y="4164"/>
                        </a:cubicBezTo>
                        <a:cubicBezTo>
                          <a:pt x="5422" y="4321"/>
                          <a:pt x="5444" y="4499"/>
                          <a:pt x="5492" y="4682"/>
                        </a:cubicBezTo>
                        <a:cubicBezTo>
                          <a:pt x="5492" y="4704"/>
                          <a:pt x="5514" y="4704"/>
                          <a:pt x="5514" y="4704"/>
                        </a:cubicBezTo>
                        <a:cubicBezTo>
                          <a:pt x="5714" y="4569"/>
                          <a:pt x="5876" y="4385"/>
                          <a:pt x="6011" y="4207"/>
                        </a:cubicBezTo>
                        <a:cubicBezTo>
                          <a:pt x="6032" y="4520"/>
                          <a:pt x="6254" y="4817"/>
                          <a:pt x="6594" y="4861"/>
                        </a:cubicBezTo>
                        <a:cubicBezTo>
                          <a:pt x="6842" y="4904"/>
                          <a:pt x="7091" y="4769"/>
                          <a:pt x="7247" y="4569"/>
                        </a:cubicBezTo>
                        <a:cubicBezTo>
                          <a:pt x="7447" y="4634"/>
                          <a:pt x="7696" y="4612"/>
                          <a:pt x="7901" y="4499"/>
                        </a:cubicBezTo>
                        <a:cubicBezTo>
                          <a:pt x="7966" y="4456"/>
                          <a:pt x="8036" y="4412"/>
                          <a:pt x="8079" y="4364"/>
                        </a:cubicBezTo>
                        <a:cubicBezTo>
                          <a:pt x="8122" y="4321"/>
                          <a:pt x="8122" y="4299"/>
                          <a:pt x="8171" y="4299"/>
                        </a:cubicBezTo>
                        <a:cubicBezTo>
                          <a:pt x="8236" y="4321"/>
                          <a:pt x="8279" y="4342"/>
                          <a:pt x="8327" y="4342"/>
                        </a:cubicBezTo>
                        <a:cubicBezTo>
                          <a:pt x="8484" y="4364"/>
                          <a:pt x="8641" y="4342"/>
                          <a:pt x="8797" y="4321"/>
                        </a:cubicBezTo>
                        <a:cubicBezTo>
                          <a:pt x="9024" y="4250"/>
                          <a:pt x="9224" y="4142"/>
                          <a:pt x="9386" y="4007"/>
                        </a:cubicBezTo>
                        <a:cubicBezTo>
                          <a:pt x="9202" y="4726"/>
                          <a:pt x="9046" y="5465"/>
                          <a:pt x="8932" y="6211"/>
                        </a:cubicBezTo>
                        <a:cubicBezTo>
                          <a:pt x="8846" y="6681"/>
                          <a:pt x="8797" y="7177"/>
                          <a:pt x="8754" y="7653"/>
                        </a:cubicBezTo>
                        <a:cubicBezTo>
                          <a:pt x="8754" y="7696"/>
                          <a:pt x="8797" y="7696"/>
                          <a:pt x="8797" y="7653"/>
                        </a:cubicBezTo>
                        <a:cubicBezTo>
                          <a:pt x="8911" y="6411"/>
                          <a:pt x="9137" y="5152"/>
                          <a:pt x="9451" y="3959"/>
                        </a:cubicBezTo>
                        <a:cubicBezTo>
                          <a:pt x="9834" y="3624"/>
                          <a:pt x="10104" y="3149"/>
                          <a:pt x="10239" y="2679"/>
                        </a:cubicBezTo>
                        <a:cubicBezTo>
                          <a:pt x="10396" y="2182"/>
                          <a:pt x="10439" y="1664"/>
                          <a:pt x="10396" y="1145"/>
                        </a:cubicBezTo>
                        <a:close/>
                        <a:moveTo>
                          <a:pt x="2857" y="2004"/>
                        </a:moveTo>
                        <a:cubicBezTo>
                          <a:pt x="2927" y="1485"/>
                          <a:pt x="2949" y="854"/>
                          <a:pt x="3284" y="405"/>
                        </a:cubicBezTo>
                        <a:cubicBezTo>
                          <a:pt x="3419" y="200"/>
                          <a:pt x="3624" y="44"/>
                          <a:pt x="3894" y="65"/>
                        </a:cubicBezTo>
                        <a:cubicBezTo>
                          <a:pt x="4207" y="92"/>
                          <a:pt x="4455" y="362"/>
                          <a:pt x="4682" y="584"/>
                        </a:cubicBezTo>
                        <a:cubicBezTo>
                          <a:pt x="5087" y="1010"/>
                          <a:pt x="5422" y="1599"/>
                          <a:pt x="5400" y="2204"/>
                        </a:cubicBezTo>
                        <a:cubicBezTo>
                          <a:pt x="5379" y="2792"/>
                          <a:pt x="4995" y="3284"/>
                          <a:pt x="4499" y="3602"/>
                        </a:cubicBezTo>
                        <a:cubicBezTo>
                          <a:pt x="4590" y="3332"/>
                          <a:pt x="4661" y="3084"/>
                          <a:pt x="4747" y="2814"/>
                        </a:cubicBezTo>
                        <a:cubicBezTo>
                          <a:pt x="4747" y="2792"/>
                          <a:pt x="4725" y="2765"/>
                          <a:pt x="4704" y="2792"/>
                        </a:cubicBezTo>
                        <a:cubicBezTo>
                          <a:pt x="4477" y="3149"/>
                          <a:pt x="4229" y="3511"/>
                          <a:pt x="4007" y="3872"/>
                        </a:cubicBezTo>
                        <a:cubicBezTo>
                          <a:pt x="3581" y="4051"/>
                          <a:pt x="3084" y="4142"/>
                          <a:pt x="2636" y="4229"/>
                        </a:cubicBezTo>
                        <a:cubicBezTo>
                          <a:pt x="2700" y="3489"/>
                          <a:pt x="2771" y="2744"/>
                          <a:pt x="2857" y="2004"/>
                        </a:cubicBezTo>
                        <a:close/>
                        <a:moveTo>
                          <a:pt x="1599" y="5557"/>
                        </a:moveTo>
                        <a:cubicBezTo>
                          <a:pt x="1080" y="5357"/>
                          <a:pt x="583" y="5131"/>
                          <a:pt x="114" y="4839"/>
                        </a:cubicBezTo>
                        <a:cubicBezTo>
                          <a:pt x="832" y="4682"/>
                          <a:pt x="1555" y="4520"/>
                          <a:pt x="2274" y="4364"/>
                        </a:cubicBezTo>
                        <a:cubicBezTo>
                          <a:pt x="2366" y="4342"/>
                          <a:pt x="2474" y="4321"/>
                          <a:pt x="2565" y="4299"/>
                        </a:cubicBezTo>
                        <a:cubicBezTo>
                          <a:pt x="2544" y="4477"/>
                          <a:pt x="2522" y="4682"/>
                          <a:pt x="2522" y="4861"/>
                        </a:cubicBezTo>
                        <a:cubicBezTo>
                          <a:pt x="2474" y="5174"/>
                          <a:pt x="2430" y="5492"/>
                          <a:pt x="2387" y="5806"/>
                        </a:cubicBezTo>
                        <a:cubicBezTo>
                          <a:pt x="2117" y="5735"/>
                          <a:pt x="1869" y="5649"/>
                          <a:pt x="1599" y="5557"/>
                        </a:cubicBezTo>
                        <a:close/>
                        <a:moveTo>
                          <a:pt x="2095" y="7221"/>
                        </a:moveTo>
                        <a:cubicBezTo>
                          <a:pt x="1933" y="7809"/>
                          <a:pt x="1663" y="8463"/>
                          <a:pt x="1080" y="8706"/>
                        </a:cubicBezTo>
                        <a:cubicBezTo>
                          <a:pt x="1102" y="8506"/>
                          <a:pt x="1215" y="8328"/>
                          <a:pt x="1329" y="8144"/>
                        </a:cubicBezTo>
                        <a:cubicBezTo>
                          <a:pt x="1442" y="7944"/>
                          <a:pt x="1577" y="7761"/>
                          <a:pt x="1690" y="7561"/>
                        </a:cubicBezTo>
                        <a:cubicBezTo>
                          <a:pt x="1869" y="7291"/>
                          <a:pt x="2047" y="7021"/>
                          <a:pt x="2231" y="6751"/>
                        </a:cubicBezTo>
                        <a:cubicBezTo>
                          <a:pt x="2182" y="6907"/>
                          <a:pt x="2139" y="7064"/>
                          <a:pt x="2095" y="7221"/>
                        </a:cubicBezTo>
                        <a:close/>
                        <a:moveTo>
                          <a:pt x="2317" y="6481"/>
                        </a:moveTo>
                        <a:cubicBezTo>
                          <a:pt x="2366" y="6346"/>
                          <a:pt x="2387" y="6189"/>
                          <a:pt x="2409" y="6054"/>
                        </a:cubicBezTo>
                        <a:cubicBezTo>
                          <a:pt x="2409" y="6005"/>
                          <a:pt x="2430" y="5941"/>
                          <a:pt x="2430" y="5870"/>
                        </a:cubicBezTo>
                        <a:cubicBezTo>
                          <a:pt x="2501" y="5897"/>
                          <a:pt x="2587" y="5941"/>
                          <a:pt x="2657" y="5962"/>
                        </a:cubicBezTo>
                        <a:cubicBezTo>
                          <a:pt x="2544" y="6119"/>
                          <a:pt x="2430" y="6303"/>
                          <a:pt x="2317" y="6481"/>
                        </a:cubicBezTo>
                        <a:close/>
                        <a:moveTo>
                          <a:pt x="2700" y="5919"/>
                        </a:moveTo>
                        <a:cubicBezTo>
                          <a:pt x="2609" y="5870"/>
                          <a:pt x="2522" y="5849"/>
                          <a:pt x="2430" y="5827"/>
                        </a:cubicBezTo>
                        <a:cubicBezTo>
                          <a:pt x="2522" y="5309"/>
                          <a:pt x="2565" y="4817"/>
                          <a:pt x="2609" y="4299"/>
                        </a:cubicBezTo>
                        <a:cubicBezTo>
                          <a:pt x="3084" y="4207"/>
                          <a:pt x="3532" y="4094"/>
                          <a:pt x="3959" y="3937"/>
                        </a:cubicBezTo>
                        <a:cubicBezTo>
                          <a:pt x="3532" y="4591"/>
                          <a:pt x="3127" y="5244"/>
                          <a:pt x="2700" y="5919"/>
                        </a:cubicBezTo>
                        <a:close/>
                        <a:moveTo>
                          <a:pt x="4094" y="3824"/>
                        </a:moveTo>
                        <a:cubicBezTo>
                          <a:pt x="4277" y="3532"/>
                          <a:pt x="4455" y="3262"/>
                          <a:pt x="4634" y="2971"/>
                        </a:cubicBezTo>
                        <a:cubicBezTo>
                          <a:pt x="4569" y="3197"/>
                          <a:pt x="4499" y="3419"/>
                          <a:pt x="4455" y="3646"/>
                        </a:cubicBezTo>
                        <a:cubicBezTo>
                          <a:pt x="4342" y="3710"/>
                          <a:pt x="4207" y="3781"/>
                          <a:pt x="4094" y="3824"/>
                        </a:cubicBezTo>
                        <a:close/>
                        <a:moveTo>
                          <a:pt x="7091" y="4434"/>
                        </a:moveTo>
                        <a:cubicBezTo>
                          <a:pt x="7134" y="4364"/>
                          <a:pt x="7199" y="4321"/>
                          <a:pt x="7291" y="4321"/>
                        </a:cubicBezTo>
                        <a:cubicBezTo>
                          <a:pt x="7269" y="4385"/>
                          <a:pt x="7247" y="4456"/>
                          <a:pt x="7226" y="4499"/>
                        </a:cubicBezTo>
                        <a:cubicBezTo>
                          <a:pt x="7177" y="4477"/>
                          <a:pt x="7134" y="4456"/>
                          <a:pt x="7091" y="4434"/>
                        </a:cubicBezTo>
                        <a:close/>
                        <a:moveTo>
                          <a:pt x="9856" y="3397"/>
                        </a:moveTo>
                        <a:cubicBezTo>
                          <a:pt x="9764" y="3554"/>
                          <a:pt x="9629" y="3710"/>
                          <a:pt x="9494" y="3845"/>
                        </a:cubicBezTo>
                        <a:cubicBezTo>
                          <a:pt x="9607" y="3397"/>
                          <a:pt x="9742" y="2971"/>
                          <a:pt x="9877" y="2544"/>
                        </a:cubicBezTo>
                        <a:cubicBezTo>
                          <a:pt x="10034" y="2117"/>
                          <a:pt x="10196" y="1685"/>
                          <a:pt x="10353" y="1259"/>
                        </a:cubicBezTo>
                        <a:cubicBezTo>
                          <a:pt x="10396" y="2004"/>
                          <a:pt x="10261" y="2792"/>
                          <a:pt x="9856" y="33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6389892" y="2474568"/>
                    <a:ext cx="36507" cy="16635"/>
                  </a:xfrm>
                  <a:custGeom>
                    <a:rect b="b" l="l" r="r" t="t"/>
                    <a:pathLst>
                      <a:path extrusionOk="0" h="185" w="406">
                        <a:moveTo>
                          <a:pt x="357" y="49"/>
                        </a:moveTo>
                        <a:cubicBezTo>
                          <a:pt x="249" y="0"/>
                          <a:pt x="114" y="49"/>
                          <a:pt x="22" y="135"/>
                        </a:cubicBezTo>
                        <a:cubicBezTo>
                          <a:pt x="0" y="162"/>
                          <a:pt x="44" y="184"/>
                          <a:pt x="65" y="162"/>
                        </a:cubicBezTo>
                        <a:cubicBezTo>
                          <a:pt x="135" y="92"/>
                          <a:pt x="249" y="71"/>
                          <a:pt x="357" y="92"/>
                        </a:cubicBezTo>
                        <a:cubicBezTo>
                          <a:pt x="384" y="114"/>
                          <a:pt x="405" y="71"/>
                          <a:pt x="357" y="4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23"/>
          <p:cNvGrpSpPr/>
          <p:nvPr/>
        </p:nvGrpSpPr>
        <p:grpSpPr>
          <a:xfrm>
            <a:off x="222329" y="2494563"/>
            <a:ext cx="8501698" cy="2260373"/>
            <a:chOff x="222329" y="2494563"/>
            <a:chExt cx="8501698" cy="2260373"/>
          </a:xfrm>
        </p:grpSpPr>
        <p:grpSp>
          <p:nvGrpSpPr>
            <p:cNvPr id="601" name="Google Shape;601;p23"/>
            <p:cNvGrpSpPr/>
            <p:nvPr/>
          </p:nvGrpSpPr>
          <p:grpSpPr>
            <a:xfrm>
              <a:off x="222329" y="2494563"/>
              <a:ext cx="301874" cy="154373"/>
              <a:chOff x="7959946" y="2023182"/>
              <a:chExt cx="225869" cy="115505"/>
            </a:xfrm>
          </p:grpSpPr>
          <p:sp>
            <p:nvSpPr>
              <p:cNvPr id="602" name="Google Shape;602;p23"/>
              <p:cNvSpPr/>
              <p:nvPr/>
            </p:nvSpPr>
            <p:spPr>
              <a:xfrm>
                <a:off x="7959946" y="2023182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3"/>
              <p:cNvSpPr/>
              <p:nvPr/>
            </p:nvSpPr>
            <p:spPr>
              <a:xfrm>
                <a:off x="8035579" y="2023182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8110698" y="2023182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" name="Google Shape;605;p23"/>
            <p:cNvGrpSpPr/>
            <p:nvPr/>
          </p:nvGrpSpPr>
          <p:grpSpPr>
            <a:xfrm rot="5400000">
              <a:off x="8495904" y="4526813"/>
              <a:ext cx="301874" cy="154373"/>
              <a:chOff x="8125743" y="508152"/>
              <a:chExt cx="225869" cy="115505"/>
            </a:xfrm>
          </p:grpSpPr>
          <p:sp>
            <p:nvSpPr>
              <p:cNvPr id="606" name="Google Shape;606;p23"/>
              <p:cNvSpPr/>
              <p:nvPr/>
            </p:nvSpPr>
            <p:spPr>
              <a:xfrm>
                <a:off x="8125743" y="508152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8201376" y="508152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8276495" y="508152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9" name="Google Shape;609;p23"/>
          <p:cNvGrpSpPr/>
          <p:nvPr/>
        </p:nvGrpSpPr>
        <p:grpSpPr>
          <a:xfrm flipH="1">
            <a:off x="-1129893" y="-873985"/>
            <a:ext cx="10518663" cy="7286857"/>
            <a:chOff x="-95243" y="-873985"/>
            <a:chExt cx="10518663" cy="7286857"/>
          </a:xfrm>
        </p:grpSpPr>
        <p:grpSp>
          <p:nvGrpSpPr>
            <p:cNvPr id="610" name="Google Shape;610;p23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611" name="Google Shape;611;p23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612" name="Google Shape;612;p23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23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23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rect b="b" l="l" r="r" t="t"/>
                  <a:pathLst>
                    <a:path extrusionOk="0" h="136" w="1071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23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rect b="b" l="l" r="r" t="t"/>
                  <a:pathLst>
                    <a:path extrusionOk="0" h="136" w="136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23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rect b="b" l="l" r="r" t="t"/>
                  <a:pathLst>
                    <a:path extrusionOk="0" h="2771" w="136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7" name="Google Shape;617;p23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rect b="b" l="l" r="r" t="t"/>
                <a:pathLst>
                  <a:path extrusionOk="0" h="18518" w="13615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flipH="1" rot="10800000">
                <a:off x="2573007" y="-551095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rect b="b" l="l" r="r" t="t"/>
                <a:pathLst>
                  <a:path extrusionOk="0" h="136" w="12556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rect b="b" l="l" r="r" t="t"/>
                <a:pathLst>
                  <a:path extrusionOk="0" h="15143" w="21063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rect b="b" l="l" r="r" t="t"/>
                <a:pathLst>
                  <a:path extrusionOk="0" h="17957" w="22007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rect b="b" l="l" r="r" t="t"/>
                <a:pathLst>
                  <a:path extrusionOk="0" h="13815" w="1429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 flipH="1" rot="5400000">
                <a:off x="2108853" y="-1869932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rect b="b" l="l" r="r" t="t"/>
                <a:pathLst>
                  <a:path extrusionOk="0" h="28578" w="11385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5" name="Google Shape;625;p23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23"/>
          <p:cNvGrpSpPr/>
          <p:nvPr/>
        </p:nvGrpSpPr>
        <p:grpSpPr>
          <a:xfrm>
            <a:off x="507324" y="704400"/>
            <a:ext cx="3575000" cy="3826599"/>
            <a:chOff x="507324" y="704400"/>
            <a:chExt cx="3575000" cy="3826599"/>
          </a:xfrm>
        </p:grpSpPr>
        <p:pic>
          <p:nvPicPr>
            <p:cNvPr id="627" name="Google Shape;627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7324" y="704400"/>
              <a:ext cx="3575000" cy="33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0" y="2835199"/>
              <a:ext cx="1116685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73566" y="2290507"/>
              <a:ext cx="1116675" cy="2240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0" name="Google Shape;630;p23"/>
            <p:cNvGrpSpPr/>
            <p:nvPr/>
          </p:nvGrpSpPr>
          <p:grpSpPr>
            <a:xfrm>
              <a:off x="3194920" y="4016430"/>
              <a:ext cx="473991" cy="228469"/>
              <a:chOff x="3611929" y="2047735"/>
              <a:chExt cx="957172" cy="461367"/>
            </a:xfrm>
          </p:grpSpPr>
          <p:sp>
            <p:nvSpPr>
              <p:cNvPr id="631" name="Google Shape;631;p23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rect b="b" l="l" r="r" t="t"/>
                <a:pathLst>
                  <a:path extrusionOk="0" h="5131" w="10645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rect b="b" l="l" r="r" t="t"/>
                <a:pathLst>
                  <a:path extrusionOk="0" h="228" w="113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7" name="Google Shape;67;p4"/>
          <p:cNvGrpSpPr/>
          <p:nvPr/>
        </p:nvGrpSpPr>
        <p:grpSpPr>
          <a:xfrm>
            <a:off x="315030" y="261300"/>
            <a:ext cx="7861148" cy="3475598"/>
            <a:chOff x="315030" y="261300"/>
            <a:chExt cx="7861148" cy="3475598"/>
          </a:xfrm>
        </p:grpSpPr>
        <p:grpSp>
          <p:nvGrpSpPr>
            <p:cNvPr id="68" name="Google Shape;68;p4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69" name="Google Shape;69;p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4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" name="Google Shape;76;p4"/>
          <p:cNvGrpSpPr/>
          <p:nvPr/>
        </p:nvGrpSpPr>
        <p:grpSpPr>
          <a:xfrm>
            <a:off x="-95243" y="-1194060"/>
            <a:ext cx="10518663" cy="7286857"/>
            <a:chOff x="-95243" y="-1194060"/>
            <a:chExt cx="10518663" cy="7286857"/>
          </a:xfrm>
        </p:grpSpPr>
        <p:grpSp>
          <p:nvGrpSpPr>
            <p:cNvPr id="77" name="Google Shape;77;p4"/>
            <p:cNvGrpSpPr/>
            <p:nvPr/>
          </p:nvGrpSpPr>
          <p:grpSpPr>
            <a:xfrm flipH="1" rot="10800000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78" name="Google Shape;78;p4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79" name="Google Shape;79;p4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80" name="Google Shape;80;p4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4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4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rect b="b" l="l" r="r" t="t"/>
                    <a:pathLst>
                      <a:path extrusionOk="0" h="136" w="1071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4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4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5" name="Google Shape;85;p4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rect b="b" l="l" r="r" t="t"/>
                  <a:pathLst>
                    <a:path extrusionOk="0" h="18518" w="13615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 flipH="1" rot="10800000">
                  <a:off x="2573007" y="-551095"/>
                  <a:ext cx="1850784" cy="996121"/>
                </a:xfrm>
                <a:custGeom>
                  <a:rect b="b" l="l" r="r" t="t"/>
                  <a:pathLst>
                    <a:path extrusionOk="0" h="8598" w="15975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rect b="b" l="l" r="r" t="t"/>
                  <a:pathLst>
                    <a:path extrusionOk="0" h="136" w="12556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rect b="b" l="l" r="r" t="t"/>
                  <a:pathLst>
                    <a:path extrusionOk="0" h="15143" w="21063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4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rect b="b" l="l" r="r" t="t"/>
                  <a:pathLst>
                    <a:path extrusionOk="0" h="17957" w="22007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4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rect b="b" l="l" r="r" t="t"/>
                  <a:pathLst>
                    <a:path extrusionOk="0" h="13815" w="1429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 flipH="1" rot="5400000">
                  <a:off x="2108853" y="-1869932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3" name="Google Shape;93;p4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" name="Google Shape;94;p4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1" type="subTitle"/>
          </p:nvPr>
        </p:nvSpPr>
        <p:spPr>
          <a:xfrm>
            <a:off x="3569837" y="2183850"/>
            <a:ext cx="25056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2" type="subTitle"/>
          </p:nvPr>
        </p:nvSpPr>
        <p:spPr>
          <a:xfrm>
            <a:off x="713213" y="2183850"/>
            <a:ext cx="25056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3" type="subTitle"/>
          </p:nvPr>
        </p:nvSpPr>
        <p:spPr>
          <a:xfrm>
            <a:off x="713213" y="1724253"/>
            <a:ext cx="25056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4" type="subTitle"/>
          </p:nvPr>
        </p:nvSpPr>
        <p:spPr>
          <a:xfrm>
            <a:off x="3569838" y="1724253"/>
            <a:ext cx="25056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b="1"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grpSp>
        <p:nvGrpSpPr>
          <p:cNvPr id="101" name="Google Shape;101;p5"/>
          <p:cNvGrpSpPr/>
          <p:nvPr/>
        </p:nvGrpSpPr>
        <p:grpSpPr>
          <a:xfrm flipH="1">
            <a:off x="-1021497" y="-285256"/>
            <a:ext cx="10928629" cy="6716283"/>
            <a:chOff x="-351639" y="2631803"/>
            <a:chExt cx="4352648" cy="2674957"/>
          </a:xfrm>
        </p:grpSpPr>
        <p:sp>
          <p:nvSpPr>
            <p:cNvPr id="102" name="Google Shape;102;p5"/>
            <p:cNvSpPr/>
            <p:nvPr/>
          </p:nvSpPr>
          <p:spPr>
            <a:xfrm>
              <a:off x="1951111" y="4590303"/>
              <a:ext cx="6275" cy="127861"/>
            </a:xfrm>
            <a:custGeom>
              <a:rect b="b" l="l" r="r" t="t"/>
              <a:pathLst>
                <a:path extrusionOk="0" h="2771" w="136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51111" y="4724347"/>
              <a:ext cx="6275" cy="6275"/>
            </a:xfrm>
            <a:custGeom>
              <a:rect b="b" l="l" r="r" t="t"/>
              <a:pathLst>
                <a:path extrusionOk="0" h="136" w="136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963569" y="4724347"/>
              <a:ext cx="494186" cy="6275"/>
            </a:xfrm>
            <a:custGeom>
              <a:rect b="b" l="l" r="r" t="t"/>
              <a:pathLst>
                <a:path extrusionOk="0" h="136" w="1071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463935" y="4724347"/>
              <a:ext cx="6275" cy="6275"/>
            </a:xfrm>
            <a:custGeom>
              <a:rect b="b" l="l" r="r" t="t"/>
              <a:pathLst>
                <a:path extrusionOk="0" h="136" w="136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463935" y="4590303"/>
              <a:ext cx="6275" cy="127861"/>
            </a:xfrm>
            <a:custGeom>
              <a:rect b="b" l="l" r="r" t="t"/>
              <a:pathLst>
                <a:path extrusionOk="0" h="2771" w="136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463935" y="4579091"/>
              <a:ext cx="6275" cy="6275"/>
            </a:xfrm>
            <a:custGeom>
              <a:rect b="b" l="l" r="r" t="t"/>
              <a:pathLst>
                <a:path extrusionOk="0" h="136" w="136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372779" y="3040551"/>
              <a:ext cx="628230" cy="854467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10800000">
              <a:off x="-351639" y="3040546"/>
              <a:ext cx="525332" cy="1318660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828794" y="4590306"/>
              <a:ext cx="6275" cy="716455"/>
            </a:xfrm>
            <a:custGeom>
              <a:rect b="b" l="l" r="r" t="t"/>
              <a:pathLst>
                <a:path extrusionOk="0" h="15527" w="136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flipH="1" rot="10800000">
              <a:off x="1018295" y="4658782"/>
              <a:ext cx="737126" cy="396733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43250" y="4690495"/>
              <a:ext cx="579365" cy="6275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491785" y="2631803"/>
              <a:ext cx="971899" cy="698736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-134329" y="2728614"/>
              <a:ext cx="1015458" cy="828581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5"/>
          <p:cNvGrpSpPr/>
          <p:nvPr/>
        </p:nvGrpSpPr>
        <p:grpSpPr>
          <a:xfrm>
            <a:off x="283554" y="4302137"/>
            <a:ext cx="8526648" cy="301874"/>
            <a:chOff x="283554" y="4302137"/>
            <a:chExt cx="8526648" cy="301874"/>
          </a:xfrm>
        </p:grpSpPr>
        <p:grpSp>
          <p:nvGrpSpPr>
            <p:cNvPr id="117" name="Google Shape;117;p5"/>
            <p:cNvGrpSpPr/>
            <p:nvPr/>
          </p:nvGrpSpPr>
          <p:grpSpPr>
            <a:xfrm>
              <a:off x="283554" y="4449638"/>
              <a:ext cx="301874" cy="154373"/>
              <a:chOff x="7893111" y="352204"/>
              <a:chExt cx="225869" cy="11550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 rot="5400000">
              <a:off x="8582079" y="4375888"/>
              <a:ext cx="301874" cy="154373"/>
              <a:chOff x="7893111" y="352204"/>
              <a:chExt cx="225869" cy="115505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6"/>
          <p:cNvGrpSpPr/>
          <p:nvPr/>
        </p:nvGrpSpPr>
        <p:grpSpPr>
          <a:xfrm>
            <a:off x="-375847" y="-954685"/>
            <a:ext cx="9447084" cy="7385718"/>
            <a:chOff x="-375847" y="-954685"/>
            <a:chExt cx="9447084" cy="7385718"/>
          </a:xfrm>
        </p:grpSpPr>
        <p:grpSp>
          <p:nvGrpSpPr>
            <p:cNvPr id="127" name="Google Shape;127;p6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rect b="b" l="l" r="r" t="t"/>
                <a:pathLst>
                  <a:path extrusionOk="0" h="136" w="136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rect b="b" l="l" r="r" t="t"/>
                <a:pathLst>
                  <a:path extrusionOk="0" h="136" w="1071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rect b="b" l="l" r="r" t="t"/>
                <a:pathLst>
                  <a:path extrusionOk="0" h="136" w="136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rect b="b" l="l" r="r" t="t"/>
                <a:pathLst>
                  <a:path extrusionOk="0" h="2771" w="136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" name="Google Shape;133;p6"/>
            <p:cNvSpPr/>
            <p:nvPr/>
          </p:nvSpPr>
          <p:spPr>
            <a:xfrm>
              <a:off x="7493872" y="3257754"/>
              <a:ext cx="1577366" cy="2145403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375847" y="1433618"/>
              <a:ext cx="1319009" cy="3310904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125685" y="4632153"/>
              <a:ext cx="15756" cy="1798881"/>
            </a:xfrm>
            <a:custGeom>
              <a:rect b="b" l="l" r="r" t="t"/>
              <a:pathLst>
                <a:path extrusionOk="0" h="15527" w="136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 flipH="1" rot="10800000">
              <a:off x="2236857" y="4883705"/>
              <a:ext cx="1850784" cy="996121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655499" y="4883707"/>
              <a:ext cx="1454675" cy="15756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557922" y="-145819"/>
              <a:ext cx="2440254" cy="1754392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-292526" y="-42181"/>
              <a:ext cx="2549621" cy="2080408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 flipH="1" rot="5400000">
              <a:off x="4242978" y="-1950632"/>
              <a:ext cx="1319009" cy="3310904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6"/>
          <p:cNvGrpSpPr/>
          <p:nvPr/>
        </p:nvGrpSpPr>
        <p:grpSpPr>
          <a:xfrm>
            <a:off x="349604" y="580450"/>
            <a:ext cx="8416598" cy="3904986"/>
            <a:chOff x="349604" y="580450"/>
            <a:chExt cx="8416598" cy="3904986"/>
          </a:xfrm>
        </p:grpSpPr>
        <p:grpSp>
          <p:nvGrpSpPr>
            <p:cNvPr id="143" name="Google Shape;143;p6"/>
            <p:cNvGrpSpPr/>
            <p:nvPr/>
          </p:nvGrpSpPr>
          <p:grpSpPr>
            <a:xfrm>
              <a:off x="349604" y="4331063"/>
              <a:ext cx="301874" cy="154373"/>
              <a:chOff x="7893111" y="352204"/>
              <a:chExt cx="225869" cy="115505"/>
            </a:xfrm>
          </p:grpSpPr>
          <p:sp>
            <p:nvSpPr>
              <p:cNvPr id="144" name="Google Shape;144;p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 rot="5400000">
              <a:off x="8538079" y="654200"/>
              <a:ext cx="301874" cy="154373"/>
              <a:chOff x="7893111" y="352204"/>
              <a:chExt cx="225869" cy="115505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" name="Google Shape;15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type="title"/>
          </p:nvPr>
        </p:nvSpPr>
        <p:spPr>
          <a:xfrm>
            <a:off x="811975" y="1150775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7"/>
          <p:cNvSpPr txBox="1"/>
          <p:nvPr>
            <p:ph idx="1" type="subTitle"/>
          </p:nvPr>
        </p:nvSpPr>
        <p:spPr>
          <a:xfrm>
            <a:off x="811975" y="1866025"/>
            <a:ext cx="44562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55" name="Google Shape;155;p7"/>
          <p:cNvSpPr/>
          <p:nvPr>
            <p:ph idx="2" type="pic"/>
          </p:nvPr>
        </p:nvSpPr>
        <p:spPr>
          <a:xfrm>
            <a:off x="5341600" y="539500"/>
            <a:ext cx="30891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6" name="Google Shape;156;p7"/>
          <p:cNvGrpSpPr/>
          <p:nvPr/>
        </p:nvGrpSpPr>
        <p:grpSpPr>
          <a:xfrm>
            <a:off x="-730529" y="-123806"/>
            <a:ext cx="9874535" cy="6272658"/>
            <a:chOff x="-47702" y="2696105"/>
            <a:chExt cx="3932824" cy="2498271"/>
          </a:xfrm>
        </p:grpSpPr>
        <p:sp>
          <p:nvSpPr>
            <p:cNvPr id="157" name="Google Shape;157;p7"/>
            <p:cNvSpPr/>
            <p:nvPr/>
          </p:nvSpPr>
          <p:spPr>
            <a:xfrm>
              <a:off x="1951111" y="4590303"/>
              <a:ext cx="6275" cy="127861"/>
            </a:xfrm>
            <a:custGeom>
              <a:rect b="b" l="l" r="r" t="t"/>
              <a:pathLst>
                <a:path extrusionOk="0" h="2771" w="136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951111" y="4724347"/>
              <a:ext cx="6275" cy="6275"/>
            </a:xfrm>
            <a:custGeom>
              <a:rect b="b" l="l" r="r" t="t"/>
              <a:pathLst>
                <a:path extrusionOk="0" h="136" w="136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963569" y="4724347"/>
              <a:ext cx="494186" cy="6275"/>
            </a:xfrm>
            <a:custGeom>
              <a:rect b="b" l="l" r="r" t="t"/>
              <a:pathLst>
                <a:path extrusionOk="0" h="136" w="1071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2463935" y="4724347"/>
              <a:ext cx="6275" cy="6275"/>
            </a:xfrm>
            <a:custGeom>
              <a:rect b="b" l="l" r="r" t="t"/>
              <a:pathLst>
                <a:path extrusionOk="0" h="136" w="136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2463935" y="4590303"/>
              <a:ext cx="6275" cy="127861"/>
            </a:xfrm>
            <a:custGeom>
              <a:rect b="b" l="l" r="r" t="t"/>
              <a:pathLst>
                <a:path extrusionOk="0" h="2771" w="136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2463935" y="4579091"/>
              <a:ext cx="6275" cy="6275"/>
            </a:xfrm>
            <a:custGeom>
              <a:rect b="b" l="l" r="r" t="t"/>
              <a:pathLst>
                <a:path extrusionOk="0" h="136" w="136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3162368" y="2745396"/>
              <a:ext cx="628230" cy="854467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47702" y="2752640"/>
              <a:ext cx="525332" cy="1318660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828794" y="4477921"/>
              <a:ext cx="6275" cy="716455"/>
            </a:xfrm>
            <a:custGeom>
              <a:rect b="b" l="l" r="r" t="t"/>
              <a:pathLst>
                <a:path extrusionOk="0" h="15527" w="136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830825" y="4465617"/>
              <a:ext cx="737126" cy="396733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3250" y="4629130"/>
              <a:ext cx="579365" cy="6275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647811" y="2696105"/>
              <a:ext cx="971899" cy="698736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2618696" y="3445097"/>
              <a:ext cx="1015" cy="4291"/>
            </a:xfrm>
            <a:custGeom>
              <a:rect b="b" l="l" r="r" t="t"/>
              <a:pathLst>
                <a:path extrusionOk="0" h="93" w="22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31602" y="2728614"/>
              <a:ext cx="1015458" cy="828581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225746" y="3970611"/>
              <a:ext cx="659376" cy="637459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7"/>
          <p:cNvGrpSpPr/>
          <p:nvPr/>
        </p:nvGrpSpPr>
        <p:grpSpPr>
          <a:xfrm>
            <a:off x="445730" y="539512"/>
            <a:ext cx="7985048" cy="4459548"/>
            <a:chOff x="445730" y="539512"/>
            <a:chExt cx="7985048" cy="4459548"/>
          </a:xfrm>
        </p:grpSpPr>
        <p:grpSp>
          <p:nvGrpSpPr>
            <p:cNvPr id="173" name="Google Shape;173;p7"/>
            <p:cNvGrpSpPr/>
            <p:nvPr/>
          </p:nvGrpSpPr>
          <p:grpSpPr>
            <a:xfrm>
              <a:off x="8128904" y="4844688"/>
              <a:ext cx="301874" cy="154373"/>
              <a:chOff x="7893111" y="352204"/>
              <a:chExt cx="225869" cy="115505"/>
            </a:xfrm>
          </p:grpSpPr>
          <p:sp>
            <p:nvSpPr>
              <p:cNvPr id="174" name="Google Shape;174;p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7"/>
            <p:cNvGrpSpPr/>
            <p:nvPr/>
          </p:nvGrpSpPr>
          <p:grpSpPr>
            <a:xfrm rot="5400000">
              <a:off x="371979" y="613263"/>
              <a:ext cx="301874" cy="154373"/>
              <a:chOff x="7893111" y="352204"/>
              <a:chExt cx="225869" cy="115505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83" name="Google Shape;183;p8"/>
          <p:cNvGrpSpPr/>
          <p:nvPr/>
        </p:nvGrpSpPr>
        <p:grpSpPr>
          <a:xfrm rot="10800000">
            <a:off x="-1021497" y="-1352006"/>
            <a:ext cx="10825854" cy="6716283"/>
            <a:chOff x="-310705" y="2631803"/>
            <a:chExt cx="4311715" cy="2674957"/>
          </a:xfrm>
        </p:grpSpPr>
        <p:sp>
          <p:nvSpPr>
            <p:cNvPr id="184" name="Google Shape;184;p8"/>
            <p:cNvSpPr/>
            <p:nvPr/>
          </p:nvSpPr>
          <p:spPr>
            <a:xfrm>
              <a:off x="2404104" y="4580814"/>
              <a:ext cx="6275" cy="127861"/>
            </a:xfrm>
            <a:custGeom>
              <a:rect b="b" l="l" r="r" t="t"/>
              <a:pathLst>
                <a:path extrusionOk="0" h="2771" w="136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2404096" y="4714858"/>
              <a:ext cx="494186" cy="6275"/>
            </a:xfrm>
            <a:custGeom>
              <a:rect b="b" l="l" r="r" t="t"/>
              <a:pathLst>
                <a:path extrusionOk="0" h="136" w="1071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3372779" y="3040551"/>
              <a:ext cx="628230" cy="854467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-310705" y="2752640"/>
              <a:ext cx="525332" cy="1318660"/>
            </a:xfrm>
            <a:custGeom>
              <a:rect b="b" l="l" r="r" t="t"/>
              <a:pathLst>
                <a:path extrusionOk="0" h="28578" w="11385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28794" y="4590306"/>
              <a:ext cx="6275" cy="716455"/>
            </a:xfrm>
            <a:custGeom>
              <a:rect b="b" l="l" r="r" t="t"/>
              <a:pathLst>
                <a:path extrusionOk="0" h="15527" w="136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 flipH="1" rot="10800000">
              <a:off x="1018295" y="4658782"/>
              <a:ext cx="737126" cy="396733"/>
            </a:xfrm>
            <a:custGeom>
              <a:rect b="b" l="l" r="r" t="t"/>
              <a:pathLst>
                <a:path extrusionOk="0" h="8598" w="15975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43250" y="4690495"/>
              <a:ext cx="579365" cy="6275"/>
            </a:xfrm>
            <a:custGeom>
              <a:rect b="b" l="l" r="r" t="t"/>
              <a:pathLst>
                <a:path extrusionOk="0" h="136" w="12556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491785" y="2631803"/>
              <a:ext cx="971899" cy="698736"/>
            </a:xfrm>
            <a:custGeom>
              <a:rect b="b" l="l" r="r" t="t"/>
              <a:pathLst>
                <a:path extrusionOk="0" h="15143" w="21063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134329" y="2728614"/>
              <a:ext cx="1015458" cy="828581"/>
            </a:xfrm>
            <a:custGeom>
              <a:rect b="b" l="l" r="r" t="t"/>
              <a:pathLst>
                <a:path extrusionOk="0" h="17957" w="22007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rect b="b" l="l" r="r" t="t"/>
              <a:pathLst>
                <a:path extrusionOk="0" h="13815" w="1429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8"/>
          <p:cNvGrpSpPr/>
          <p:nvPr/>
        </p:nvGrpSpPr>
        <p:grpSpPr>
          <a:xfrm>
            <a:off x="356930" y="609800"/>
            <a:ext cx="6164448" cy="4396586"/>
            <a:chOff x="356930" y="609800"/>
            <a:chExt cx="6164448" cy="4396586"/>
          </a:xfrm>
        </p:grpSpPr>
        <p:grpSp>
          <p:nvGrpSpPr>
            <p:cNvPr id="195" name="Google Shape;195;p8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8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200" name="Google Shape;200;p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315030" y="261300"/>
            <a:ext cx="7861148" cy="3475598"/>
            <a:chOff x="315030" y="261300"/>
            <a:chExt cx="7861148" cy="3475598"/>
          </a:xfrm>
        </p:grpSpPr>
        <p:grpSp>
          <p:nvGrpSpPr>
            <p:cNvPr id="205" name="Google Shape;205;p9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206" name="Google Shape;206;p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9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210" name="Google Shape;210;p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rect b="b" l="l" r="r" t="t"/>
                <a:pathLst>
                  <a:path extrusionOk="0" h="898" w="589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rect b="b" l="l" r="r" t="t"/>
                <a:pathLst>
                  <a:path extrusionOk="0" h="898" w="585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rect b="b" l="l" r="r" t="t"/>
                <a:pathLst>
                  <a:path extrusionOk="0" h="898" w="584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3" name="Google Shape;213;p9"/>
          <p:cNvGrpSpPr/>
          <p:nvPr/>
        </p:nvGrpSpPr>
        <p:grpSpPr>
          <a:xfrm>
            <a:off x="-95243" y="-1194060"/>
            <a:ext cx="10518663" cy="7286857"/>
            <a:chOff x="-95243" y="-1194060"/>
            <a:chExt cx="10518663" cy="7286857"/>
          </a:xfrm>
        </p:grpSpPr>
        <p:grpSp>
          <p:nvGrpSpPr>
            <p:cNvPr id="214" name="Google Shape;214;p9"/>
            <p:cNvGrpSpPr/>
            <p:nvPr/>
          </p:nvGrpSpPr>
          <p:grpSpPr>
            <a:xfrm flipH="1" rot="10800000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215" name="Google Shape;215;p9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216" name="Google Shape;216;p9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217" name="Google Shape;217;p9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8" name="Google Shape;218;p9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" name="Google Shape;219;p9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rect b="b" l="l" r="r" t="t"/>
                    <a:pathLst>
                      <a:path extrusionOk="0" h="136" w="1071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" name="Google Shape;220;p9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rect b="b" l="l" r="r" t="t"/>
                    <a:pathLst>
                      <a:path extrusionOk="0" h="136" w="136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" name="Google Shape;221;p9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rect b="b" l="l" r="r" t="t"/>
                    <a:pathLst>
                      <a:path extrusionOk="0" h="2771" w="136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2" name="Google Shape;222;p9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rect b="b" l="l" r="r" t="t"/>
                  <a:pathLst>
                    <a:path extrusionOk="0" h="18518" w="13615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9"/>
                <p:cNvSpPr/>
                <p:nvPr/>
              </p:nvSpPr>
              <p:spPr>
                <a:xfrm flipH="1" rot="10800000">
                  <a:off x="2573007" y="-551095"/>
                  <a:ext cx="1850784" cy="996121"/>
                </a:xfrm>
                <a:custGeom>
                  <a:rect b="b" l="l" r="r" t="t"/>
                  <a:pathLst>
                    <a:path extrusionOk="0" h="8598" w="15975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9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rect b="b" l="l" r="r" t="t"/>
                  <a:pathLst>
                    <a:path extrusionOk="0" h="136" w="12556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9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rect b="b" l="l" r="r" t="t"/>
                  <a:pathLst>
                    <a:path extrusionOk="0" h="15143" w="21063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9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rect b="b" l="l" r="r" t="t"/>
                  <a:pathLst>
                    <a:path extrusionOk="0" h="17957" w="22007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9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rect b="b" l="l" r="r" t="t"/>
                  <a:pathLst>
                    <a:path extrusionOk="0" h="13815" w="1429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9"/>
                <p:cNvSpPr/>
                <p:nvPr/>
              </p:nvSpPr>
              <p:spPr>
                <a:xfrm flipH="1" rot="5400000">
                  <a:off x="2108853" y="-1869932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9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rect b="b" l="l" r="r" t="t"/>
                  <a:pathLst>
                    <a:path extrusionOk="0" h="28578" w="11385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0" name="Google Shape;230;p9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rect b="b" l="l" r="r" t="t"/>
                <a:pathLst>
                  <a:path extrusionOk="0" h="8598" w="15975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1" name="Google Shape;231;p9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rect b="b" l="l" r="r" t="t"/>
              <a:pathLst>
                <a:path extrusionOk="0" h="18518" w="13615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3" name="Google Shape;23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rello.com/invite/b/CgRjslXG/ATTI9a52c65e9d1ffb367f02b48b97d96ab81D1B1149/gestion-acces-parking-projet-bts" TargetMode="External"/><Relationship Id="rId4" Type="http://schemas.openxmlformats.org/officeDocument/2006/relationships/hyperlink" Target="https://drive.google.com/drive/folders/1p-tJ5g1donlJUj8Du-VcfUTW_H13XkLU?usp=sharing" TargetMode="External"/><Relationship Id="rId5" Type="http://schemas.openxmlformats.org/officeDocument/2006/relationships/hyperlink" Target="https://github.com/QuentinPOL/Gestion-acces-parking" TargetMode="External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4"/>
          <p:cNvSpPr txBox="1"/>
          <p:nvPr>
            <p:ph idx="1" type="subTitle"/>
          </p:nvPr>
        </p:nvSpPr>
        <p:spPr>
          <a:xfrm>
            <a:off x="713225" y="3747688"/>
            <a:ext cx="41001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13/03/2024 - Éloïse LECRONIER</a:t>
            </a:r>
            <a:endParaRPr/>
          </a:p>
        </p:txBody>
      </p:sp>
      <p:sp>
        <p:nvSpPr>
          <p:cNvPr id="638" name="Google Shape;638;p24"/>
          <p:cNvSpPr txBox="1"/>
          <p:nvPr>
            <p:ph type="ctrTitle"/>
          </p:nvPr>
        </p:nvSpPr>
        <p:spPr>
          <a:xfrm>
            <a:off x="841325" y="491925"/>
            <a:ext cx="3972000" cy="27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Parking</a:t>
            </a:r>
            <a:br>
              <a:rPr lang="en"/>
            </a:br>
            <a:r>
              <a:rPr b="0" lang="en"/>
              <a:t>Revue 1</a:t>
            </a:r>
            <a:endParaRPr b="0"/>
          </a:p>
        </p:txBody>
      </p:sp>
      <p:grpSp>
        <p:nvGrpSpPr>
          <p:cNvPr id="639" name="Google Shape;639;p24"/>
          <p:cNvGrpSpPr/>
          <p:nvPr/>
        </p:nvGrpSpPr>
        <p:grpSpPr>
          <a:xfrm>
            <a:off x="4762085" y="855025"/>
            <a:ext cx="3448463" cy="3582150"/>
            <a:chOff x="4762085" y="855025"/>
            <a:chExt cx="3448463" cy="3582150"/>
          </a:xfrm>
        </p:grpSpPr>
        <p:pic>
          <p:nvPicPr>
            <p:cNvPr id="640" name="Google Shape;64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2085" y="3025662"/>
              <a:ext cx="1727309" cy="1396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24"/>
            <p:cNvPicPr preferRelativeResize="0"/>
            <p:nvPr/>
          </p:nvPicPr>
          <p:blipFill rotWithShape="1">
            <a:blip r:embed="rId4">
              <a:alphaModFix/>
            </a:blip>
            <a:srcRect b="5177" l="4711" r="3989" t="4943"/>
            <a:stretch/>
          </p:blipFill>
          <p:spPr>
            <a:xfrm>
              <a:off x="4938075" y="855025"/>
              <a:ext cx="3272473" cy="28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1350" y="2665875"/>
              <a:ext cx="1277100" cy="1771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3" name="Google Shape;643;p24"/>
            <p:cNvGrpSpPr/>
            <p:nvPr/>
          </p:nvGrpSpPr>
          <p:grpSpPr>
            <a:xfrm>
              <a:off x="7008959" y="4047150"/>
              <a:ext cx="371766" cy="179195"/>
              <a:chOff x="3611929" y="2047735"/>
              <a:chExt cx="957172" cy="461367"/>
            </a:xfrm>
          </p:grpSpPr>
          <p:sp>
            <p:nvSpPr>
              <p:cNvPr id="644" name="Google Shape;644;p24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rect b="b" l="l" r="r" t="t"/>
                <a:pathLst>
                  <a:path extrusionOk="0" h="5131" w="10645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4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rect b="b" l="l" r="r" t="t"/>
                <a:pathLst>
                  <a:path extrusionOk="0" h="228" w="113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" name="Google Shape;646;p24"/>
            <p:cNvGrpSpPr/>
            <p:nvPr/>
          </p:nvGrpSpPr>
          <p:grpSpPr>
            <a:xfrm>
              <a:off x="7533169" y="3972875"/>
              <a:ext cx="364571" cy="306493"/>
              <a:chOff x="5750408" y="1983175"/>
              <a:chExt cx="938649" cy="789116"/>
            </a:xfrm>
          </p:grpSpPr>
          <p:sp>
            <p:nvSpPr>
              <p:cNvPr id="647" name="Google Shape;647;p24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rect b="b" l="l" r="r" t="t"/>
                <a:pathLst>
                  <a:path extrusionOk="0" h="8776" w="10439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4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rect b="b" l="l" r="r" t="t"/>
                <a:pathLst>
                  <a:path extrusionOk="0" h="185" w="406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49" name="Google Shape;6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9900" y="3021500"/>
            <a:ext cx="2899900" cy="17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"/>
          <p:cNvSpPr txBox="1"/>
          <p:nvPr>
            <p:ph type="title"/>
          </p:nvPr>
        </p:nvSpPr>
        <p:spPr>
          <a:xfrm>
            <a:off x="2343900" y="179913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Scénario</a:t>
            </a:r>
            <a:endParaRPr/>
          </a:p>
        </p:txBody>
      </p:sp>
      <p:pic>
        <p:nvPicPr>
          <p:cNvPr id="732" name="Google Shape;7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50" y="1026050"/>
            <a:ext cx="4636650" cy="26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200" y="1958050"/>
            <a:ext cx="4072851" cy="270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4"/>
          <p:cNvSpPr txBox="1"/>
          <p:nvPr>
            <p:ph type="title"/>
          </p:nvPr>
        </p:nvSpPr>
        <p:spPr>
          <a:xfrm>
            <a:off x="864200" y="266963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MCD</a:t>
            </a:r>
            <a:endParaRPr/>
          </a:p>
        </p:txBody>
      </p:sp>
      <p:pic>
        <p:nvPicPr>
          <p:cNvPr id="739" name="Google Shape;7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88" y="1170537"/>
            <a:ext cx="8495026" cy="318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5"/>
          <p:cNvSpPr txBox="1"/>
          <p:nvPr>
            <p:ph type="title"/>
          </p:nvPr>
        </p:nvSpPr>
        <p:spPr>
          <a:xfrm>
            <a:off x="864200" y="266963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pic>
        <p:nvPicPr>
          <p:cNvPr id="745" name="Google Shape;7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24" y="896375"/>
            <a:ext cx="7004149" cy="37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6"/>
          <p:cNvSpPr txBox="1"/>
          <p:nvPr>
            <p:ph type="title"/>
          </p:nvPr>
        </p:nvSpPr>
        <p:spPr>
          <a:xfrm>
            <a:off x="296975" y="2285388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Séquence</a:t>
            </a:r>
            <a:endParaRPr/>
          </a:p>
        </p:txBody>
      </p:sp>
      <p:pic>
        <p:nvPicPr>
          <p:cNvPr id="751" name="Google Shape;7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950" y="174000"/>
            <a:ext cx="4652575" cy="46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7"/>
          <p:cNvSpPr txBox="1"/>
          <p:nvPr>
            <p:ph type="title"/>
          </p:nvPr>
        </p:nvSpPr>
        <p:spPr>
          <a:xfrm>
            <a:off x="811975" y="381650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Prévisionnel</a:t>
            </a:r>
            <a:endParaRPr/>
          </a:p>
        </p:txBody>
      </p:sp>
      <p:sp>
        <p:nvSpPr>
          <p:cNvPr id="757" name="Google Shape;757;p37"/>
          <p:cNvSpPr txBox="1"/>
          <p:nvPr>
            <p:ph idx="1" type="subTitle"/>
          </p:nvPr>
        </p:nvSpPr>
        <p:spPr>
          <a:xfrm>
            <a:off x="811975" y="838975"/>
            <a:ext cx="44562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d’écran tirée du fichier.</a:t>
            </a:r>
            <a:endParaRPr/>
          </a:p>
        </p:txBody>
      </p:sp>
      <p:pic>
        <p:nvPicPr>
          <p:cNvPr id="758" name="Google Shape;7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50" y="1458175"/>
            <a:ext cx="7448724" cy="28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8"/>
          <p:cNvSpPr txBox="1"/>
          <p:nvPr>
            <p:ph type="title"/>
          </p:nvPr>
        </p:nvSpPr>
        <p:spPr>
          <a:xfrm>
            <a:off x="783125" y="362425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</a:t>
            </a:r>
            <a:endParaRPr/>
          </a:p>
        </p:txBody>
      </p:sp>
      <p:sp>
        <p:nvSpPr>
          <p:cNvPr id="764" name="Google Shape;764;p38"/>
          <p:cNvSpPr txBox="1"/>
          <p:nvPr>
            <p:ph idx="1" type="subTitle"/>
          </p:nvPr>
        </p:nvSpPr>
        <p:spPr>
          <a:xfrm>
            <a:off x="811975" y="838975"/>
            <a:ext cx="44562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d’écran tirée du fichier.</a:t>
            </a:r>
            <a:endParaRPr/>
          </a:p>
        </p:txBody>
      </p:sp>
      <p:pic>
        <p:nvPicPr>
          <p:cNvPr id="765" name="Google Shape;765;p38"/>
          <p:cNvPicPr preferRelativeResize="0"/>
          <p:nvPr/>
        </p:nvPicPr>
        <p:blipFill rotWithShape="1">
          <a:blip r:embed="rId3">
            <a:alphaModFix/>
          </a:blip>
          <a:srcRect b="0" l="1886" r="1886" t="0"/>
          <a:stretch/>
        </p:blipFill>
        <p:spPr>
          <a:xfrm>
            <a:off x="926150" y="1458175"/>
            <a:ext cx="7448724" cy="28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9"/>
          <p:cNvSpPr txBox="1"/>
          <p:nvPr>
            <p:ph type="title"/>
          </p:nvPr>
        </p:nvSpPr>
        <p:spPr>
          <a:xfrm>
            <a:off x="811975" y="1150775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Mise en place des outils de partage</a:t>
            </a:r>
            <a:endParaRPr/>
          </a:p>
        </p:txBody>
      </p:sp>
      <p:sp>
        <p:nvSpPr>
          <p:cNvPr id="771" name="Google Shape;771;p39"/>
          <p:cNvSpPr txBox="1"/>
          <p:nvPr>
            <p:ph idx="1" type="subTitle"/>
          </p:nvPr>
        </p:nvSpPr>
        <p:spPr>
          <a:xfrm>
            <a:off x="811975" y="2346725"/>
            <a:ext cx="44562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 Trello : </a:t>
            </a:r>
            <a:r>
              <a:rPr lang="en" u="sng">
                <a:solidFill>
                  <a:schemeClr val="hlink"/>
                </a:solidFill>
                <a:hlinkClick r:id="rId3"/>
              </a:rPr>
              <a:t>ici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 Drive : </a:t>
            </a:r>
            <a:r>
              <a:rPr lang="en" u="sng">
                <a:solidFill>
                  <a:schemeClr val="hlink"/>
                </a:solidFill>
                <a:hlinkClick r:id="rId4"/>
              </a:rPr>
              <a:t>ici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 Github : </a:t>
            </a:r>
            <a:r>
              <a:rPr lang="en" u="sng">
                <a:solidFill>
                  <a:schemeClr val="hlink"/>
                </a:solidFill>
                <a:hlinkClick r:id="rId5"/>
              </a:rPr>
              <a:t>ici</a:t>
            </a:r>
            <a:endParaRPr/>
          </a:p>
        </p:txBody>
      </p:sp>
      <p:pic>
        <p:nvPicPr>
          <p:cNvPr id="772" name="Google Shape;77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7175" y="786238"/>
            <a:ext cx="3571025" cy="35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0"/>
          <p:cNvSpPr txBox="1"/>
          <p:nvPr>
            <p:ph type="title"/>
          </p:nvPr>
        </p:nvSpPr>
        <p:spPr>
          <a:xfrm>
            <a:off x="811975" y="343200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Étude comparative</a:t>
            </a:r>
            <a:endParaRPr/>
          </a:p>
        </p:txBody>
      </p:sp>
      <p:pic>
        <p:nvPicPr>
          <p:cNvPr id="778" name="Google Shape;7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848" y="1408050"/>
            <a:ext cx="5631401" cy="3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0"/>
          <p:cNvSpPr txBox="1"/>
          <p:nvPr>
            <p:ph idx="1" type="subTitle"/>
          </p:nvPr>
        </p:nvSpPr>
        <p:spPr>
          <a:xfrm>
            <a:off x="811975" y="838975"/>
            <a:ext cx="44562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d’écran tirée du fichier.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 txBox="1"/>
          <p:nvPr>
            <p:ph type="title"/>
          </p:nvPr>
        </p:nvSpPr>
        <p:spPr>
          <a:xfrm>
            <a:off x="652333" y="2042400"/>
            <a:ext cx="38586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!</a:t>
            </a:r>
            <a:endParaRPr/>
          </a:p>
        </p:txBody>
      </p:sp>
      <p:grpSp>
        <p:nvGrpSpPr>
          <p:cNvPr id="785" name="Google Shape;785;p41"/>
          <p:cNvGrpSpPr/>
          <p:nvPr/>
        </p:nvGrpSpPr>
        <p:grpSpPr>
          <a:xfrm>
            <a:off x="4419425" y="841375"/>
            <a:ext cx="3983645" cy="3739775"/>
            <a:chOff x="4571825" y="841375"/>
            <a:chExt cx="3983645" cy="3739775"/>
          </a:xfrm>
        </p:grpSpPr>
        <p:pic>
          <p:nvPicPr>
            <p:cNvPr id="786" name="Google Shape;78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1825" y="841375"/>
              <a:ext cx="3645648" cy="313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0586" y="3036041"/>
              <a:ext cx="2204009" cy="1545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19535" y="2171372"/>
              <a:ext cx="1335935" cy="10797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9" name="Google Shape;78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325" y="3659925"/>
            <a:ext cx="3725250" cy="6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des matières</a:t>
            </a:r>
            <a:endParaRPr/>
          </a:p>
        </p:txBody>
      </p:sp>
      <p:sp>
        <p:nvSpPr>
          <p:cNvPr id="655" name="Google Shape;655;p25"/>
          <p:cNvSpPr txBox="1"/>
          <p:nvPr>
            <p:ph idx="2" type="title"/>
          </p:nvPr>
        </p:nvSpPr>
        <p:spPr>
          <a:xfrm>
            <a:off x="720000" y="1310797"/>
            <a:ext cx="7347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56" name="Google Shape;656;p25"/>
          <p:cNvSpPr txBox="1"/>
          <p:nvPr>
            <p:ph idx="3" type="title"/>
          </p:nvPr>
        </p:nvSpPr>
        <p:spPr>
          <a:xfrm>
            <a:off x="720000" y="3104654"/>
            <a:ext cx="7347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7" name="Google Shape;657;p25"/>
          <p:cNvSpPr txBox="1"/>
          <p:nvPr>
            <p:ph idx="4" type="title"/>
          </p:nvPr>
        </p:nvSpPr>
        <p:spPr>
          <a:xfrm>
            <a:off x="3419275" y="1310797"/>
            <a:ext cx="7347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58" name="Google Shape;658;p25"/>
          <p:cNvSpPr txBox="1"/>
          <p:nvPr>
            <p:ph idx="5" type="title"/>
          </p:nvPr>
        </p:nvSpPr>
        <p:spPr>
          <a:xfrm>
            <a:off x="3419275" y="3104654"/>
            <a:ext cx="7347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59" name="Google Shape;659;p25"/>
          <p:cNvSpPr txBox="1"/>
          <p:nvPr>
            <p:ph idx="6" type="title"/>
          </p:nvPr>
        </p:nvSpPr>
        <p:spPr>
          <a:xfrm>
            <a:off x="6118550" y="1310797"/>
            <a:ext cx="7347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0" name="Google Shape;660;p25"/>
          <p:cNvSpPr txBox="1"/>
          <p:nvPr>
            <p:ph idx="7" type="title"/>
          </p:nvPr>
        </p:nvSpPr>
        <p:spPr>
          <a:xfrm>
            <a:off x="6118550" y="3104654"/>
            <a:ext cx="7347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61" name="Google Shape;661;p25"/>
          <p:cNvSpPr txBox="1"/>
          <p:nvPr>
            <p:ph idx="1" type="subTitle"/>
          </p:nvPr>
        </p:nvSpPr>
        <p:spPr>
          <a:xfrm>
            <a:off x="601500" y="1961025"/>
            <a:ext cx="2542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Rappel du contexte</a:t>
            </a:r>
            <a:endParaRPr/>
          </a:p>
        </p:txBody>
      </p:sp>
      <p:sp>
        <p:nvSpPr>
          <p:cNvPr id="662" name="Google Shape;662;p25"/>
          <p:cNvSpPr txBox="1"/>
          <p:nvPr>
            <p:ph idx="8" type="subTitle"/>
          </p:nvPr>
        </p:nvSpPr>
        <p:spPr>
          <a:xfrm>
            <a:off x="3419275" y="1961013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différents diagrammes</a:t>
            </a:r>
            <a:endParaRPr/>
          </a:p>
        </p:txBody>
      </p:sp>
      <p:sp>
        <p:nvSpPr>
          <p:cNvPr id="663" name="Google Shape;663;p25"/>
          <p:cNvSpPr txBox="1"/>
          <p:nvPr>
            <p:ph idx="9" type="subTitle"/>
          </p:nvPr>
        </p:nvSpPr>
        <p:spPr>
          <a:xfrm>
            <a:off x="6118550" y="1961013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MCD</a:t>
            </a:r>
            <a:endParaRPr/>
          </a:p>
        </p:txBody>
      </p:sp>
      <p:sp>
        <p:nvSpPr>
          <p:cNvPr id="664" name="Google Shape;664;p25"/>
          <p:cNvSpPr txBox="1"/>
          <p:nvPr>
            <p:ph idx="13" type="subTitle"/>
          </p:nvPr>
        </p:nvSpPr>
        <p:spPr>
          <a:xfrm>
            <a:off x="720000" y="3754888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prévisionnel</a:t>
            </a:r>
            <a:endParaRPr/>
          </a:p>
        </p:txBody>
      </p:sp>
      <p:sp>
        <p:nvSpPr>
          <p:cNvPr id="665" name="Google Shape;665;p25"/>
          <p:cNvSpPr txBox="1"/>
          <p:nvPr>
            <p:ph idx="14" type="subTitle"/>
          </p:nvPr>
        </p:nvSpPr>
        <p:spPr>
          <a:xfrm>
            <a:off x="3419275" y="3754888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</a:t>
            </a:r>
            <a:endParaRPr/>
          </a:p>
        </p:txBody>
      </p:sp>
      <p:sp>
        <p:nvSpPr>
          <p:cNvPr id="666" name="Google Shape;666;p25"/>
          <p:cNvSpPr txBox="1"/>
          <p:nvPr>
            <p:ph idx="15" type="subTitle"/>
          </p:nvPr>
        </p:nvSpPr>
        <p:spPr>
          <a:xfrm>
            <a:off x="6118550" y="3754888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&amp; metrics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6"/>
          <p:cNvSpPr txBox="1"/>
          <p:nvPr>
            <p:ph type="title"/>
          </p:nvPr>
        </p:nvSpPr>
        <p:spPr>
          <a:xfrm>
            <a:off x="4509475" y="2155025"/>
            <a:ext cx="3921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2" name="Google Shape;672;p26"/>
          <p:cNvSpPr txBox="1"/>
          <p:nvPr>
            <p:ph idx="2" type="title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73" name="Google Shape;673;p26"/>
          <p:cNvGrpSpPr/>
          <p:nvPr/>
        </p:nvGrpSpPr>
        <p:grpSpPr>
          <a:xfrm>
            <a:off x="4627275" y="3315874"/>
            <a:ext cx="2284526" cy="1201324"/>
            <a:chOff x="4627275" y="3315874"/>
            <a:chExt cx="2284526" cy="1201324"/>
          </a:xfrm>
        </p:grpSpPr>
        <p:pic>
          <p:nvPicPr>
            <p:cNvPr id="674" name="Google Shape;67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27275" y="3315874"/>
              <a:ext cx="1486310" cy="1201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9926" y="3635555"/>
              <a:ext cx="1141875" cy="6417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6" name="Google Shape;6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56663"/>
            <a:ext cx="5024400" cy="30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27"/>
          <p:cNvGrpSpPr/>
          <p:nvPr/>
        </p:nvGrpSpPr>
        <p:grpSpPr>
          <a:xfrm>
            <a:off x="6197875" y="1047076"/>
            <a:ext cx="2077124" cy="2900423"/>
            <a:chOff x="6197875" y="1047076"/>
            <a:chExt cx="2077124" cy="2900423"/>
          </a:xfrm>
        </p:grpSpPr>
        <p:pic>
          <p:nvPicPr>
            <p:cNvPr id="682" name="Google Shape;682;p27"/>
            <p:cNvPicPr preferRelativeResize="0"/>
            <p:nvPr/>
          </p:nvPicPr>
          <p:blipFill rotWithShape="1">
            <a:blip r:embed="rId3">
              <a:alphaModFix/>
            </a:blip>
            <a:srcRect b="16059" l="0" r="0" t="-16060"/>
            <a:stretch/>
          </p:blipFill>
          <p:spPr>
            <a:xfrm>
              <a:off x="6463175" y="3027950"/>
              <a:ext cx="1636225" cy="91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7875" y="1047076"/>
              <a:ext cx="1057604" cy="116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3400" y="1122825"/>
              <a:ext cx="1331599" cy="2671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5" name="Google Shape;685;p27"/>
          <p:cNvSpPr txBox="1"/>
          <p:nvPr>
            <p:ph idx="4" type="subTitle"/>
          </p:nvPr>
        </p:nvSpPr>
        <p:spPr>
          <a:xfrm>
            <a:off x="3569838" y="1724253"/>
            <a:ext cx="25056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</a:t>
            </a:r>
            <a:endParaRPr/>
          </a:p>
        </p:txBody>
      </p:sp>
      <p:sp>
        <p:nvSpPr>
          <p:cNvPr id="686" name="Google Shape;68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Rappel du contexte</a:t>
            </a:r>
            <a:endParaRPr/>
          </a:p>
        </p:txBody>
      </p:sp>
      <p:sp>
        <p:nvSpPr>
          <p:cNvPr id="687" name="Google Shape;687;p27"/>
          <p:cNvSpPr txBox="1"/>
          <p:nvPr>
            <p:ph idx="1" type="subTitle"/>
          </p:nvPr>
        </p:nvSpPr>
        <p:spPr>
          <a:xfrm>
            <a:off x="3569837" y="2183850"/>
            <a:ext cx="25056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“our idea” part of a pitch deck should include an explanation of your product/service, how it works, and what the customer value is. You should also explain the market opportunity for your product/service</a:t>
            </a:r>
            <a:endParaRPr/>
          </a:p>
        </p:txBody>
      </p:sp>
      <p:sp>
        <p:nvSpPr>
          <p:cNvPr id="688" name="Google Shape;688;p27"/>
          <p:cNvSpPr txBox="1"/>
          <p:nvPr>
            <p:ph idx="2" type="subTitle"/>
          </p:nvPr>
        </p:nvSpPr>
        <p:spPr>
          <a:xfrm>
            <a:off x="713213" y="2183850"/>
            <a:ext cx="25056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projet vise à moderniser le processus d'autorisation d'accès au parking de La Providence, actuellement basé sur des demandes papier. </a:t>
            </a:r>
            <a:endParaRPr/>
          </a:p>
        </p:txBody>
      </p:sp>
      <p:sp>
        <p:nvSpPr>
          <p:cNvPr id="689" name="Google Shape;689;p27"/>
          <p:cNvSpPr txBox="1"/>
          <p:nvPr>
            <p:ph idx="3" type="subTitle"/>
          </p:nvPr>
        </p:nvSpPr>
        <p:spPr>
          <a:xfrm>
            <a:off x="713213" y="1724253"/>
            <a:ext cx="25056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</a:t>
            </a:r>
            <a:endParaRPr/>
          </a:p>
        </p:txBody>
      </p:sp>
      <p:grpSp>
        <p:nvGrpSpPr>
          <p:cNvPr id="690" name="Google Shape;690;p27"/>
          <p:cNvGrpSpPr/>
          <p:nvPr/>
        </p:nvGrpSpPr>
        <p:grpSpPr>
          <a:xfrm>
            <a:off x="7337555" y="3202575"/>
            <a:ext cx="543526" cy="273641"/>
            <a:chOff x="4629315" y="3134524"/>
            <a:chExt cx="565525" cy="232648"/>
          </a:xfrm>
        </p:grpSpPr>
        <p:sp>
          <p:nvSpPr>
            <p:cNvPr id="691" name="Google Shape;691;p27"/>
            <p:cNvSpPr/>
            <p:nvPr/>
          </p:nvSpPr>
          <p:spPr>
            <a:xfrm>
              <a:off x="4629315" y="3134524"/>
              <a:ext cx="565525" cy="232648"/>
            </a:xfrm>
            <a:custGeom>
              <a:rect b="b" l="l" r="r" t="t"/>
              <a:pathLst>
                <a:path extrusionOk="0" h="5054" w="12286">
                  <a:moveTo>
                    <a:pt x="3354" y="1970"/>
                  </a:moveTo>
                  <a:cubicBezTo>
                    <a:pt x="3446" y="1970"/>
                    <a:pt x="3511" y="1991"/>
                    <a:pt x="3602" y="2013"/>
                  </a:cubicBezTo>
                  <a:cubicBezTo>
                    <a:pt x="3689" y="2013"/>
                    <a:pt x="3781" y="2040"/>
                    <a:pt x="3872" y="2083"/>
                  </a:cubicBezTo>
                  <a:lnTo>
                    <a:pt x="2474" y="3050"/>
                  </a:lnTo>
                  <a:cubicBezTo>
                    <a:pt x="2366" y="2893"/>
                    <a:pt x="2317" y="2715"/>
                    <a:pt x="2366" y="2531"/>
                  </a:cubicBezTo>
                  <a:cubicBezTo>
                    <a:pt x="2474" y="2148"/>
                    <a:pt x="2906" y="1970"/>
                    <a:pt x="3354" y="1970"/>
                  </a:cubicBezTo>
                  <a:close/>
                  <a:moveTo>
                    <a:pt x="3937" y="2105"/>
                  </a:moveTo>
                  <a:cubicBezTo>
                    <a:pt x="4207" y="2196"/>
                    <a:pt x="4434" y="2353"/>
                    <a:pt x="4569" y="2553"/>
                  </a:cubicBezTo>
                  <a:cubicBezTo>
                    <a:pt x="4817" y="2893"/>
                    <a:pt x="4839" y="3363"/>
                    <a:pt x="4661" y="3795"/>
                  </a:cubicBezTo>
                  <a:cubicBezTo>
                    <a:pt x="4342" y="3746"/>
                    <a:pt x="4051" y="3703"/>
                    <a:pt x="3759" y="3660"/>
                  </a:cubicBezTo>
                  <a:cubicBezTo>
                    <a:pt x="3419" y="3611"/>
                    <a:pt x="3062" y="3546"/>
                    <a:pt x="2771" y="3363"/>
                  </a:cubicBezTo>
                  <a:cubicBezTo>
                    <a:pt x="2679" y="3298"/>
                    <a:pt x="2566" y="3206"/>
                    <a:pt x="2501" y="3093"/>
                  </a:cubicBezTo>
                  <a:lnTo>
                    <a:pt x="3937" y="2105"/>
                  </a:lnTo>
                  <a:close/>
                  <a:moveTo>
                    <a:pt x="4074" y="56"/>
                  </a:moveTo>
                  <a:cubicBezTo>
                    <a:pt x="4111" y="56"/>
                    <a:pt x="4148" y="57"/>
                    <a:pt x="4186" y="58"/>
                  </a:cubicBezTo>
                  <a:cubicBezTo>
                    <a:pt x="4364" y="58"/>
                    <a:pt x="4569" y="80"/>
                    <a:pt x="4747" y="123"/>
                  </a:cubicBezTo>
                  <a:cubicBezTo>
                    <a:pt x="4882" y="150"/>
                    <a:pt x="5039" y="171"/>
                    <a:pt x="5109" y="285"/>
                  </a:cubicBezTo>
                  <a:cubicBezTo>
                    <a:pt x="5222" y="420"/>
                    <a:pt x="5174" y="620"/>
                    <a:pt x="5152" y="733"/>
                  </a:cubicBezTo>
                  <a:cubicBezTo>
                    <a:pt x="4996" y="1273"/>
                    <a:pt x="4526" y="1635"/>
                    <a:pt x="4007" y="1970"/>
                  </a:cubicBezTo>
                  <a:lnTo>
                    <a:pt x="3937" y="2040"/>
                  </a:lnTo>
                  <a:cubicBezTo>
                    <a:pt x="3824" y="1991"/>
                    <a:pt x="3716" y="1970"/>
                    <a:pt x="3602" y="1948"/>
                  </a:cubicBezTo>
                  <a:cubicBezTo>
                    <a:pt x="3509" y="1928"/>
                    <a:pt x="3411" y="1917"/>
                    <a:pt x="3312" y="1917"/>
                  </a:cubicBezTo>
                  <a:cubicBezTo>
                    <a:pt x="2865" y="1917"/>
                    <a:pt x="2410" y="2125"/>
                    <a:pt x="2317" y="2510"/>
                  </a:cubicBezTo>
                  <a:cubicBezTo>
                    <a:pt x="2274" y="2715"/>
                    <a:pt x="2317" y="2915"/>
                    <a:pt x="2430" y="3071"/>
                  </a:cubicBezTo>
                  <a:lnTo>
                    <a:pt x="611" y="4335"/>
                  </a:lnTo>
                  <a:cubicBezTo>
                    <a:pt x="497" y="4222"/>
                    <a:pt x="384" y="4065"/>
                    <a:pt x="314" y="3881"/>
                  </a:cubicBezTo>
                  <a:cubicBezTo>
                    <a:pt x="44" y="3206"/>
                    <a:pt x="362" y="2488"/>
                    <a:pt x="562" y="2105"/>
                  </a:cubicBezTo>
                  <a:cubicBezTo>
                    <a:pt x="1241" y="857"/>
                    <a:pt x="2648" y="56"/>
                    <a:pt x="4074" y="56"/>
                  </a:cubicBezTo>
                  <a:close/>
                  <a:moveTo>
                    <a:pt x="2452" y="3120"/>
                  </a:moveTo>
                  <a:cubicBezTo>
                    <a:pt x="2544" y="3255"/>
                    <a:pt x="2636" y="3341"/>
                    <a:pt x="2744" y="3411"/>
                  </a:cubicBezTo>
                  <a:cubicBezTo>
                    <a:pt x="3041" y="3611"/>
                    <a:pt x="3419" y="3660"/>
                    <a:pt x="3737" y="3725"/>
                  </a:cubicBezTo>
                  <a:cubicBezTo>
                    <a:pt x="4029" y="3768"/>
                    <a:pt x="4342" y="3816"/>
                    <a:pt x="4634" y="3838"/>
                  </a:cubicBezTo>
                  <a:cubicBezTo>
                    <a:pt x="4591" y="3973"/>
                    <a:pt x="4499" y="4087"/>
                    <a:pt x="4412" y="4200"/>
                  </a:cubicBezTo>
                  <a:cubicBezTo>
                    <a:pt x="3986" y="4691"/>
                    <a:pt x="3311" y="4897"/>
                    <a:pt x="2814" y="4961"/>
                  </a:cubicBezTo>
                  <a:cubicBezTo>
                    <a:pt x="2664" y="4984"/>
                    <a:pt x="2507" y="4996"/>
                    <a:pt x="2349" y="4996"/>
                  </a:cubicBezTo>
                  <a:cubicBezTo>
                    <a:pt x="1723" y="4996"/>
                    <a:pt x="1068" y="4809"/>
                    <a:pt x="654" y="4378"/>
                  </a:cubicBezTo>
                  <a:lnTo>
                    <a:pt x="2452" y="3120"/>
                  </a:lnTo>
                  <a:close/>
                  <a:moveTo>
                    <a:pt x="4099" y="0"/>
                  </a:moveTo>
                  <a:cubicBezTo>
                    <a:pt x="2648" y="0"/>
                    <a:pt x="1221" y="796"/>
                    <a:pt x="519" y="2083"/>
                  </a:cubicBezTo>
                  <a:cubicBezTo>
                    <a:pt x="292" y="2466"/>
                    <a:pt x="0" y="3206"/>
                    <a:pt x="270" y="3903"/>
                  </a:cubicBezTo>
                  <a:cubicBezTo>
                    <a:pt x="341" y="4087"/>
                    <a:pt x="427" y="4243"/>
                    <a:pt x="562" y="4378"/>
                  </a:cubicBezTo>
                  <a:lnTo>
                    <a:pt x="384" y="4492"/>
                  </a:lnTo>
                  <a:lnTo>
                    <a:pt x="427" y="4535"/>
                  </a:lnTo>
                  <a:lnTo>
                    <a:pt x="611" y="4421"/>
                  </a:lnTo>
                  <a:cubicBezTo>
                    <a:pt x="1016" y="4826"/>
                    <a:pt x="1642" y="5032"/>
                    <a:pt x="2274" y="5053"/>
                  </a:cubicBezTo>
                  <a:cubicBezTo>
                    <a:pt x="2452" y="5053"/>
                    <a:pt x="2657" y="5032"/>
                    <a:pt x="2836" y="5010"/>
                  </a:cubicBezTo>
                  <a:cubicBezTo>
                    <a:pt x="3332" y="4940"/>
                    <a:pt x="4007" y="4740"/>
                    <a:pt x="4456" y="4243"/>
                  </a:cubicBezTo>
                  <a:cubicBezTo>
                    <a:pt x="4569" y="4108"/>
                    <a:pt x="4634" y="3973"/>
                    <a:pt x="4704" y="3838"/>
                  </a:cubicBezTo>
                  <a:cubicBezTo>
                    <a:pt x="4832" y="3851"/>
                    <a:pt x="4962" y="3858"/>
                    <a:pt x="5092" y="3858"/>
                  </a:cubicBezTo>
                  <a:cubicBezTo>
                    <a:pt x="5398" y="3858"/>
                    <a:pt x="5708" y="3819"/>
                    <a:pt x="6011" y="3725"/>
                  </a:cubicBezTo>
                  <a:cubicBezTo>
                    <a:pt x="6708" y="3525"/>
                    <a:pt x="7426" y="2850"/>
                    <a:pt x="7361" y="2040"/>
                  </a:cubicBezTo>
                  <a:cubicBezTo>
                    <a:pt x="7334" y="1948"/>
                    <a:pt x="7334" y="1856"/>
                    <a:pt x="7383" y="1791"/>
                  </a:cubicBezTo>
                  <a:cubicBezTo>
                    <a:pt x="7447" y="1743"/>
                    <a:pt x="7539" y="1743"/>
                    <a:pt x="7631" y="1743"/>
                  </a:cubicBezTo>
                  <a:cubicBezTo>
                    <a:pt x="9181" y="1878"/>
                    <a:pt x="10736" y="2083"/>
                    <a:pt x="12264" y="2310"/>
                  </a:cubicBezTo>
                  <a:lnTo>
                    <a:pt x="12286" y="2261"/>
                  </a:lnTo>
                  <a:cubicBezTo>
                    <a:pt x="10758" y="2013"/>
                    <a:pt x="9181" y="1835"/>
                    <a:pt x="7631" y="1700"/>
                  </a:cubicBezTo>
                  <a:cubicBezTo>
                    <a:pt x="7594" y="1693"/>
                    <a:pt x="7557" y="1688"/>
                    <a:pt x="7521" y="1688"/>
                  </a:cubicBezTo>
                  <a:cubicBezTo>
                    <a:pt x="7448" y="1688"/>
                    <a:pt x="7381" y="1708"/>
                    <a:pt x="7334" y="1770"/>
                  </a:cubicBezTo>
                  <a:cubicBezTo>
                    <a:pt x="7269" y="1835"/>
                    <a:pt x="7291" y="1948"/>
                    <a:pt x="7291" y="2040"/>
                  </a:cubicBezTo>
                  <a:lnTo>
                    <a:pt x="7291" y="2061"/>
                  </a:lnTo>
                  <a:cubicBezTo>
                    <a:pt x="7361" y="2823"/>
                    <a:pt x="6686" y="3476"/>
                    <a:pt x="6011" y="3681"/>
                  </a:cubicBezTo>
                  <a:cubicBezTo>
                    <a:pt x="5675" y="3770"/>
                    <a:pt x="5342" y="3802"/>
                    <a:pt x="5010" y="3802"/>
                  </a:cubicBezTo>
                  <a:cubicBezTo>
                    <a:pt x="4915" y="3802"/>
                    <a:pt x="4820" y="3800"/>
                    <a:pt x="4726" y="3795"/>
                  </a:cubicBezTo>
                  <a:cubicBezTo>
                    <a:pt x="4904" y="3341"/>
                    <a:pt x="4882" y="2871"/>
                    <a:pt x="4612" y="2510"/>
                  </a:cubicBezTo>
                  <a:cubicBezTo>
                    <a:pt x="4477" y="2331"/>
                    <a:pt x="4256" y="2175"/>
                    <a:pt x="4007" y="2061"/>
                  </a:cubicBezTo>
                  <a:lnTo>
                    <a:pt x="4051" y="2013"/>
                  </a:lnTo>
                  <a:cubicBezTo>
                    <a:pt x="4569" y="1656"/>
                    <a:pt x="5039" y="1295"/>
                    <a:pt x="5201" y="755"/>
                  </a:cubicBezTo>
                  <a:cubicBezTo>
                    <a:pt x="5244" y="641"/>
                    <a:pt x="5287" y="420"/>
                    <a:pt x="5152" y="236"/>
                  </a:cubicBezTo>
                  <a:cubicBezTo>
                    <a:pt x="5066" y="123"/>
                    <a:pt x="4904" y="80"/>
                    <a:pt x="4769" y="58"/>
                  </a:cubicBezTo>
                  <a:cubicBezTo>
                    <a:pt x="4547" y="19"/>
                    <a:pt x="4323" y="0"/>
                    <a:pt x="4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878891" y="3229397"/>
              <a:ext cx="201151" cy="117107"/>
            </a:xfrm>
            <a:custGeom>
              <a:rect b="b" l="l" r="r" t="t"/>
              <a:pathLst>
                <a:path extrusionOk="0" h="2544" w="4370">
                  <a:moveTo>
                    <a:pt x="475" y="0"/>
                  </a:moveTo>
                  <a:cubicBezTo>
                    <a:pt x="249" y="449"/>
                    <a:pt x="135" y="945"/>
                    <a:pt x="49" y="1550"/>
                  </a:cubicBezTo>
                  <a:cubicBezTo>
                    <a:pt x="22" y="1707"/>
                    <a:pt x="0" y="1869"/>
                    <a:pt x="49" y="2026"/>
                  </a:cubicBezTo>
                  <a:cubicBezTo>
                    <a:pt x="92" y="2161"/>
                    <a:pt x="205" y="2317"/>
                    <a:pt x="384" y="2360"/>
                  </a:cubicBezTo>
                  <a:cubicBezTo>
                    <a:pt x="395" y="2361"/>
                    <a:pt x="406" y="2362"/>
                    <a:pt x="418" y="2362"/>
                  </a:cubicBezTo>
                  <a:cubicBezTo>
                    <a:pt x="630" y="2362"/>
                    <a:pt x="815" y="2175"/>
                    <a:pt x="902" y="2047"/>
                  </a:cubicBezTo>
                  <a:cubicBezTo>
                    <a:pt x="1080" y="1777"/>
                    <a:pt x="1194" y="1485"/>
                    <a:pt x="1329" y="1194"/>
                  </a:cubicBezTo>
                  <a:cubicBezTo>
                    <a:pt x="1507" y="789"/>
                    <a:pt x="1669" y="384"/>
                    <a:pt x="1982" y="87"/>
                  </a:cubicBezTo>
                  <a:lnTo>
                    <a:pt x="1982" y="87"/>
                  </a:lnTo>
                  <a:cubicBezTo>
                    <a:pt x="1890" y="584"/>
                    <a:pt x="1847" y="1080"/>
                    <a:pt x="1804" y="1572"/>
                  </a:cubicBezTo>
                  <a:cubicBezTo>
                    <a:pt x="1804" y="1685"/>
                    <a:pt x="1826" y="1799"/>
                    <a:pt x="1890" y="1869"/>
                  </a:cubicBezTo>
                  <a:cubicBezTo>
                    <a:pt x="1912" y="1912"/>
                    <a:pt x="1961" y="1912"/>
                    <a:pt x="2004" y="1912"/>
                  </a:cubicBezTo>
                  <a:lnTo>
                    <a:pt x="2025" y="1912"/>
                  </a:lnTo>
                  <a:lnTo>
                    <a:pt x="3332" y="470"/>
                  </a:lnTo>
                  <a:cubicBezTo>
                    <a:pt x="3351" y="452"/>
                    <a:pt x="3454" y="348"/>
                    <a:pt x="3541" y="348"/>
                  </a:cubicBezTo>
                  <a:cubicBezTo>
                    <a:pt x="3555" y="348"/>
                    <a:pt x="3568" y="351"/>
                    <a:pt x="3581" y="357"/>
                  </a:cubicBezTo>
                  <a:lnTo>
                    <a:pt x="3197" y="1507"/>
                  </a:lnTo>
                  <a:cubicBezTo>
                    <a:pt x="3084" y="1820"/>
                    <a:pt x="3019" y="2161"/>
                    <a:pt x="3197" y="2382"/>
                  </a:cubicBezTo>
                  <a:cubicBezTo>
                    <a:pt x="3289" y="2474"/>
                    <a:pt x="3446" y="2544"/>
                    <a:pt x="3581" y="2544"/>
                  </a:cubicBezTo>
                  <a:cubicBezTo>
                    <a:pt x="3667" y="2544"/>
                    <a:pt x="3759" y="2544"/>
                    <a:pt x="3829" y="2495"/>
                  </a:cubicBezTo>
                  <a:cubicBezTo>
                    <a:pt x="4050" y="2431"/>
                    <a:pt x="4234" y="2247"/>
                    <a:pt x="4369" y="2090"/>
                  </a:cubicBezTo>
                  <a:lnTo>
                    <a:pt x="4320" y="2069"/>
                  </a:lnTo>
                  <a:cubicBezTo>
                    <a:pt x="4185" y="2204"/>
                    <a:pt x="4029" y="2382"/>
                    <a:pt x="3829" y="2452"/>
                  </a:cubicBezTo>
                  <a:cubicBezTo>
                    <a:pt x="3766" y="2474"/>
                    <a:pt x="3696" y="2486"/>
                    <a:pt x="3624" y="2486"/>
                  </a:cubicBezTo>
                  <a:cubicBezTo>
                    <a:pt x="3486" y="2486"/>
                    <a:pt x="3343" y="2442"/>
                    <a:pt x="3240" y="2339"/>
                  </a:cubicBezTo>
                  <a:cubicBezTo>
                    <a:pt x="3062" y="2139"/>
                    <a:pt x="3154" y="1820"/>
                    <a:pt x="3240" y="1529"/>
                  </a:cubicBezTo>
                  <a:lnTo>
                    <a:pt x="3645" y="357"/>
                  </a:lnTo>
                  <a:cubicBezTo>
                    <a:pt x="3645" y="335"/>
                    <a:pt x="3645" y="335"/>
                    <a:pt x="3624" y="314"/>
                  </a:cubicBezTo>
                  <a:cubicBezTo>
                    <a:pt x="3604" y="301"/>
                    <a:pt x="3579" y="294"/>
                    <a:pt x="3549" y="294"/>
                  </a:cubicBezTo>
                  <a:cubicBezTo>
                    <a:pt x="3478" y="294"/>
                    <a:pt x="3384" y="332"/>
                    <a:pt x="3289" y="427"/>
                  </a:cubicBezTo>
                  <a:lnTo>
                    <a:pt x="1982" y="1869"/>
                  </a:lnTo>
                  <a:cubicBezTo>
                    <a:pt x="1961" y="1869"/>
                    <a:pt x="1961" y="1842"/>
                    <a:pt x="1939" y="1842"/>
                  </a:cubicBezTo>
                  <a:cubicBezTo>
                    <a:pt x="1869" y="1777"/>
                    <a:pt x="1869" y="1664"/>
                    <a:pt x="1869" y="1599"/>
                  </a:cubicBezTo>
                  <a:cubicBezTo>
                    <a:pt x="1890" y="1059"/>
                    <a:pt x="1961" y="540"/>
                    <a:pt x="2047" y="22"/>
                  </a:cubicBezTo>
                  <a:lnTo>
                    <a:pt x="2047" y="0"/>
                  </a:lnTo>
                  <a:lnTo>
                    <a:pt x="2004" y="0"/>
                  </a:lnTo>
                  <a:cubicBezTo>
                    <a:pt x="1642" y="314"/>
                    <a:pt x="1464" y="740"/>
                    <a:pt x="1264" y="1167"/>
                  </a:cubicBezTo>
                  <a:cubicBezTo>
                    <a:pt x="1151" y="1464"/>
                    <a:pt x="1015" y="1755"/>
                    <a:pt x="859" y="2004"/>
                  </a:cubicBezTo>
                  <a:cubicBezTo>
                    <a:pt x="776" y="2126"/>
                    <a:pt x="622" y="2302"/>
                    <a:pt x="441" y="2302"/>
                  </a:cubicBezTo>
                  <a:cubicBezTo>
                    <a:pt x="422" y="2302"/>
                    <a:pt x="403" y="2300"/>
                    <a:pt x="384" y="2296"/>
                  </a:cubicBezTo>
                  <a:cubicBezTo>
                    <a:pt x="249" y="2274"/>
                    <a:pt x="135" y="2139"/>
                    <a:pt x="114" y="2004"/>
                  </a:cubicBezTo>
                  <a:cubicBezTo>
                    <a:pt x="70" y="1869"/>
                    <a:pt x="92" y="1707"/>
                    <a:pt x="114" y="1550"/>
                  </a:cubicBezTo>
                  <a:cubicBezTo>
                    <a:pt x="205" y="945"/>
                    <a:pt x="292" y="470"/>
                    <a:pt x="540" y="22"/>
                  </a:cubicBezTo>
                  <a:lnTo>
                    <a:pt x="4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8"/>
          <p:cNvSpPr txBox="1"/>
          <p:nvPr>
            <p:ph type="title"/>
          </p:nvPr>
        </p:nvSpPr>
        <p:spPr>
          <a:xfrm>
            <a:off x="4509475" y="1729950"/>
            <a:ext cx="3921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Diagrammes</a:t>
            </a:r>
            <a:endParaRPr/>
          </a:p>
        </p:txBody>
      </p:sp>
      <p:sp>
        <p:nvSpPr>
          <p:cNvPr id="698" name="Google Shape;698;p28"/>
          <p:cNvSpPr txBox="1"/>
          <p:nvPr>
            <p:ph idx="2" type="title"/>
          </p:nvPr>
        </p:nvSpPr>
        <p:spPr>
          <a:xfrm>
            <a:off x="4509475" y="782475"/>
            <a:ext cx="1235700" cy="11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99" name="Google Shape;699;p28"/>
          <p:cNvGrpSpPr/>
          <p:nvPr/>
        </p:nvGrpSpPr>
        <p:grpSpPr>
          <a:xfrm>
            <a:off x="4627275" y="3315874"/>
            <a:ext cx="2284526" cy="1201324"/>
            <a:chOff x="4627275" y="3315874"/>
            <a:chExt cx="2284526" cy="1201324"/>
          </a:xfrm>
        </p:grpSpPr>
        <p:pic>
          <p:nvPicPr>
            <p:cNvPr id="700" name="Google Shape;70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27275" y="3315874"/>
              <a:ext cx="1486310" cy="1201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9926" y="3635555"/>
              <a:ext cx="1141875" cy="6417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2" name="Google Shape;7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56663"/>
            <a:ext cx="5024400" cy="30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9"/>
          <p:cNvSpPr txBox="1"/>
          <p:nvPr>
            <p:ph type="title"/>
          </p:nvPr>
        </p:nvSpPr>
        <p:spPr>
          <a:xfrm>
            <a:off x="115800" y="2285388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Synoptique</a:t>
            </a:r>
            <a:endParaRPr/>
          </a:p>
        </p:txBody>
      </p:sp>
      <p:pic>
        <p:nvPicPr>
          <p:cNvPr id="708" name="Google Shape;708;p29"/>
          <p:cNvPicPr preferRelativeResize="0"/>
          <p:nvPr/>
        </p:nvPicPr>
        <p:blipFill rotWithShape="1">
          <a:blip r:embed="rId3">
            <a:alphaModFix/>
          </a:blip>
          <a:srcRect b="0" l="6377" r="6377" t="0"/>
          <a:stretch/>
        </p:blipFill>
        <p:spPr>
          <a:xfrm>
            <a:off x="2795850" y="175075"/>
            <a:ext cx="5629597" cy="4567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0"/>
          <p:cNvSpPr txBox="1"/>
          <p:nvPr>
            <p:ph type="title"/>
          </p:nvPr>
        </p:nvSpPr>
        <p:spPr>
          <a:xfrm>
            <a:off x="115800" y="2285388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Déploiement</a:t>
            </a:r>
            <a:endParaRPr/>
          </a:p>
        </p:txBody>
      </p:sp>
      <p:pic>
        <p:nvPicPr>
          <p:cNvPr id="714" name="Google Shape;714;p30"/>
          <p:cNvPicPr preferRelativeResize="0"/>
          <p:nvPr/>
        </p:nvPicPr>
        <p:blipFill rotWithShape="1">
          <a:blip r:embed="rId3">
            <a:alphaModFix/>
          </a:blip>
          <a:srcRect b="0" l="129" r="119" t="0"/>
          <a:stretch/>
        </p:blipFill>
        <p:spPr>
          <a:xfrm>
            <a:off x="2795850" y="175075"/>
            <a:ext cx="5629598" cy="456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375" y="163725"/>
            <a:ext cx="5629599" cy="45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1"/>
          <p:cNvSpPr txBox="1"/>
          <p:nvPr>
            <p:ph type="title"/>
          </p:nvPr>
        </p:nvSpPr>
        <p:spPr>
          <a:xfrm>
            <a:off x="115800" y="2285388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2"/>
          <p:cNvSpPr txBox="1"/>
          <p:nvPr>
            <p:ph type="title"/>
          </p:nvPr>
        </p:nvSpPr>
        <p:spPr>
          <a:xfrm>
            <a:off x="864200" y="187588"/>
            <a:ext cx="445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Exigences</a:t>
            </a:r>
            <a:endParaRPr/>
          </a:p>
        </p:txBody>
      </p:sp>
      <p:pic>
        <p:nvPicPr>
          <p:cNvPr id="726" name="Google Shape;7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00" y="859137"/>
            <a:ext cx="7607876" cy="3782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ract Management Software Pitch Deck by Slidesgo">
  <a:themeElements>
    <a:clrScheme name="Simple Light">
      <a:dk1>
        <a:srgbClr val="FFFFFF"/>
      </a:dk1>
      <a:lt1>
        <a:srgbClr val="030D42"/>
      </a:lt1>
      <a:dk2>
        <a:srgbClr val="033E80"/>
      </a:dk2>
      <a:lt2>
        <a:srgbClr val="0B6096"/>
      </a:lt2>
      <a:accent1>
        <a:srgbClr val="55B2F5"/>
      </a:accent1>
      <a:accent2>
        <a:srgbClr val="19DEFA"/>
      </a:accent2>
      <a:accent3>
        <a:srgbClr val="FBC917"/>
      </a:accent3>
      <a:accent4>
        <a:srgbClr val="FF750A"/>
      </a:accent4>
      <a:accent5>
        <a:srgbClr val="F137BB"/>
      </a:accent5>
      <a:accent6>
        <a:srgbClr val="00FE9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